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87" r:id="rId1"/>
  </p:sldMasterIdLst>
  <p:notesMasterIdLst>
    <p:notesMasterId r:id="rId6"/>
  </p:notesMasterIdLst>
  <p:handoutMasterIdLst>
    <p:handoutMasterId r:id="rId7"/>
  </p:handoutMasterIdLst>
  <p:sldIdLst>
    <p:sldId id="491" r:id="rId2"/>
    <p:sldId id="492" r:id="rId3"/>
    <p:sldId id="495" r:id="rId4"/>
    <p:sldId id="494" r:id="rId5"/>
  </p:sldIdLst>
  <p:sldSz cx="12192000" cy="6858000"/>
  <p:notesSz cx="7010400" cy="9296400"/>
  <p:embeddedFontLst>
    <p:embeddedFont>
      <p:font typeface="Cordia New" panose="020B0304020202020204" pitchFamily="34" charset="-34"/>
      <p:regular r:id="rId8"/>
      <p:bold r:id="rId9"/>
      <p:italic r:id="rId10"/>
      <p:boldItalic r:id="rId11"/>
    </p:embeddedFont>
    <p:embeddedFont>
      <p:font typeface="Roboto Medium" panose="020B0604020202020204" charset="0"/>
      <p:regular r:id="rId12"/>
      <p:italic r:id="rId13"/>
    </p:embeddedFont>
    <p:embeddedFont>
      <p:font typeface="Wingdings 2" panose="05020102010507070707" pitchFamily="18" charset="2"/>
      <p:regular r:id="rId14"/>
    </p:embeddedFont>
    <p:embeddedFont>
      <p:font typeface="Roboto Light" panose="020B0604020202020204" charset="0"/>
      <p:regular r:id="rId15"/>
      <p: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0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29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4D66"/>
    <a:srgbClr val="E50000"/>
    <a:srgbClr val="333333"/>
    <a:srgbClr val="767676"/>
    <a:srgbClr val="AC0000"/>
    <a:srgbClr val="E5E5E5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1198" autoAdjust="0"/>
  </p:normalViewPr>
  <p:slideViewPr>
    <p:cSldViewPr snapToGrid="0" showGuides="1">
      <p:cViewPr varScale="1">
        <p:scale>
          <a:sx n="90" d="100"/>
          <a:sy n="90" d="100"/>
        </p:scale>
        <p:origin x="528" y="78"/>
      </p:cViewPr>
      <p:guideLst>
        <p:guide orient="horz" pos="1071"/>
        <p:guide pos="3840"/>
        <p:guide orient="horz" pos="2976"/>
      </p:guideLst>
    </p:cSldViewPr>
  </p:slideViewPr>
  <p:outlineViewPr>
    <p:cViewPr>
      <p:scale>
        <a:sx n="33" d="100"/>
        <a:sy n="33" d="100"/>
      </p:scale>
      <p:origin x="0" y="-63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099"/>
    </p:cViewPr>
  </p:sorterViewPr>
  <p:notesViewPr>
    <p:cSldViewPr snapToGrid="0" showGuides="1">
      <p:cViewPr varScale="1">
        <p:scale>
          <a:sx n="91" d="100"/>
          <a:sy n="91" d="100"/>
        </p:scale>
        <p:origin x="197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44E43F5-8472-470F-80B8-12DFDDB692B0}" type="datetimeFigureOut">
              <a:rPr lang="th-TH" smtClean="0">
                <a:latin typeface="Roboto Light" charset="0"/>
                <a:cs typeface="Roboto Light" charset="0"/>
              </a:rPr>
              <a:t>15/03/61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66D4DF-3FEB-4C81-9EA7-3C7131EDFF55}" type="slidenum">
              <a:rPr lang="th-TH" smtClean="0">
                <a:latin typeface="Roboto Light" charset="0"/>
                <a:cs typeface="Roboto Light" charset="0"/>
              </a:rPr>
              <a:t>‹#›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460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79E4A670-A032-4BF2-9801-114F4383953B}" type="datetimeFigureOut">
              <a:rPr lang="th-TH" smtClean="0"/>
              <a:pPr/>
              <a:t>15/03/61</a:t>
            </a:fld>
            <a:endParaRPr lang="th-T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th-T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1"/>
            <a:ext cx="5608320" cy="3660459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DDE034FA-0DE7-4E19-9E6F-31A284D9A113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476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1pPr>
    <a:lvl2pPr marL="4572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2pPr>
    <a:lvl3pPr marL="9144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3pPr>
    <a:lvl4pPr marL="13716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4pPr>
    <a:lvl5pPr marL="18288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 rot="10800000">
            <a:off x="-3336759" y="3244177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6117336" y="429768"/>
            <a:ext cx="5632704" cy="501091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320040" tIns="320040" rIns="182880" bIns="2103120" rtlCol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buNone/>
            </a:pPr>
            <a:endParaRPr lang="en-US" sz="4800" b="0" i="0" cap="none" baseline="0" dirty="0">
              <a:solidFill>
                <a:schemeClr val="accent1"/>
              </a:solidFill>
              <a:latin typeface="+mj-lt"/>
              <a:ea typeface="+mj-ea"/>
              <a:cs typeface="Roboto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117336" y="429768"/>
            <a:ext cx="5632704" cy="3194818"/>
          </a:xfrm>
          <a:noFill/>
          <a:effectLst/>
        </p:spPr>
        <p:txBody>
          <a:bodyPr lIns="320040" tIns="320040" rIns="182880" bIns="320040" anchor="t" anchorCtr="0">
            <a:noAutofit/>
          </a:bodyPr>
          <a:lstStyle>
            <a:lvl1pPr>
              <a:defRPr sz="480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 hidden="1"/>
          <p:cNvSpPr/>
          <p:nvPr userDrawn="1"/>
        </p:nvSpPr>
        <p:spPr>
          <a:xfrm>
            <a:off x="6035040" y="440266"/>
            <a:ext cx="5713012" cy="49973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02920" rtlCol="0" anchor="ctr"/>
          <a:lstStyle/>
          <a:p>
            <a:pPr algn="ctr"/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6481623" y="3934906"/>
            <a:ext cx="4743515" cy="33099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  <a:endParaRPr lang="th-TH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481623" y="4265901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Job Title</a:t>
            </a:r>
            <a:endParaRPr lang="th-TH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481623" y="4841574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DD MM YYYY</a:t>
            </a:r>
            <a:endParaRPr lang="th-TH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12" name="Rectangle 20"/>
            <p:cNvSpPr/>
            <p:nvPr userDrawn="1"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13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22" name="Straight Connector 21"/>
          <p:cNvCxnSpPr/>
          <p:nvPr userDrawn="1"/>
        </p:nvCxnSpPr>
        <p:spPr>
          <a:xfrm>
            <a:off x="6481621" y="3704907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918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Title w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457200" y="1636791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457198" y="1005990"/>
            <a:ext cx="1894995" cy="160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66713"/>
            <a:ext cx="11274552" cy="1107996"/>
          </a:xfrm>
        </p:spPr>
        <p:txBody>
          <a:bodyPr rIns="0" anchor="t">
            <a:sp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for two-line main title ONLY </a:t>
            </a:r>
            <a:br>
              <a:rPr lang="en-US" dirty="0"/>
            </a:br>
            <a:r>
              <a:rPr lang="en-US" dirty="0"/>
              <a:t>if you cannot edit to one line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2105020"/>
            <a:ext cx="11274425" cy="40798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85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,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1020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6102096" y="0"/>
            <a:ext cx="6089904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600" b="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Roboto Light" charset="0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1664208"/>
            <a:ext cx="5189025" cy="1225296"/>
          </a:xfrm>
        </p:spPr>
        <p:txBody>
          <a:bodyPr rIns="0" anchor="b" anchorCtr="0">
            <a:no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892814"/>
            <a:ext cx="5189026" cy="369332"/>
          </a:xfrm>
        </p:spPr>
        <p:txBody>
          <a:bodyPr rIns="0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000" b="0" i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Content here</a:t>
            </a:r>
            <a:endParaRPr lang="th-TH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1683" y="3556575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523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97326" y="0"/>
            <a:ext cx="61020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6759" y="0"/>
            <a:ext cx="6089904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600" b="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Roboto Light" charset="0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553862" y="1664208"/>
            <a:ext cx="5189025" cy="1225296"/>
          </a:xfrm>
        </p:spPr>
        <p:txBody>
          <a:bodyPr rIns="0" anchor="b" anchorCtr="0">
            <a:no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553863" y="3892814"/>
            <a:ext cx="5189026" cy="369332"/>
          </a:xfrm>
        </p:spPr>
        <p:txBody>
          <a:bodyPr rIns="0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000" b="0" i="0" baseline="0">
                <a:solidFill>
                  <a:schemeClr val="bg1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Content here</a:t>
            </a:r>
            <a:endParaRPr lang="th-TH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553862" y="3556575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36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625436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97731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31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,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1" cy="25146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155448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2717" y="3085083"/>
            <a:ext cx="3474720" cy="2244002"/>
          </a:xfrm>
        </p:spPr>
        <p:txBody>
          <a:bodyPr wrap="square" rIns="0" anchor="t" anchorCtr="0">
            <a:noAutofit/>
          </a:bodyPr>
          <a:lstStyle>
            <a:lvl1pPr algn="l">
              <a:lnSpc>
                <a:spcPct val="90000"/>
              </a:lnSpc>
              <a:defRPr sz="32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68374" y="3228477"/>
            <a:ext cx="3474720" cy="294990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8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74050" y="3227942"/>
            <a:ext cx="3475038" cy="295060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Short statement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62717" y="5489540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637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,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343400"/>
            <a:ext cx="12192001" cy="25146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155448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22900" y="1025611"/>
            <a:ext cx="2063578" cy="296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65760"/>
            <a:ext cx="3474720" cy="2574085"/>
          </a:xfrm>
        </p:spPr>
        <p:txBody>
          <a:bodyPr wrap="square" rIns="0" anchor="t" anchorCtr="0">
            <a:no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68374" y="550799"/>
            <a:ext cx="3474720" cy="2908256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8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74050" y="550843"/>
            <a:ext cx="3475038" cy="2908954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Short statement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62717" y="3159294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0937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, 2-column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8274031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62717" y="2620312"/>
            <a:ext cx="3474720" cy="3558065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368393" y="2619633"/>
            <a:ext cx="3475038" cy="355891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1200"/>
              </a:spcAft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62717" y="1532918"/>
            <a:ext cx="7375197" cy="86982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2000" b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introduction statement here</a:t>
            </a:r>
            <a:endParaRPr lang="th-T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7380714" cy="4985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3487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, one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827403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57200" y="1550988"/>
            <a:ext cx="7351713" cy="46863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73517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618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5429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2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54086" y="2620312"/>
            <a:ext cx="3474720" cy="3558065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59762" y="2619633"/>
            <a:ext cx="3475038" cy="355891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1200"/>
              </a:spcAft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354085" y="1532918"/>
            <a:ext cx="7375197" cy="86982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20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introduction statement here</a:t>
            </a:r>
            <a:endParaRPr lang="th-TH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351327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1326" y="435866"/>
            <a:ext cx="738347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08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one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359729" y="1550988"/>
            <a:ext cx="7351713" cy="46863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351327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1326" y="435866"/>
            <a:ext cx="738347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220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897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</a:t>
            </a:r>
          </a:p>
        </p:txBody>
      </p:sp>
    </p:spTree>
    <p:extLst>
      <p:ext uri="{BB962C8B-B14F-4D97-AF65-F5344CB8AC3E}">
        <p14:creationId xmlns:p14="http://schemas.microsoft.com/office/powerpoint/2010/main" val="9505085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 w/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897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19"/>
          <p:cNvSpPr>
            <a:spLocks noGrp="1"/>
          </p:cNvSpPr>
          <p:nvPr>
            <p:ph sz="quarter" idx="14"/>
          </p:nvPr>
        </p:nvSpPr>
        <p:spPr>
          <a:xfrm>
            <a:off x="458865" y="1040325"/>
            <a:ext cx="1861210" cy="104022"/>
          </a:xfrm>
          <a:solidFill>
            <a:schemeClr val="accent1"/>
          </a:solidFill>
        </p:spPr>
        <p:txBody>
          <a:bodyPr>
            <a:noAutofit/>
          </a:bodyPr>
          <a:lstStyle>
            <a:lvl1pPr>
              <a:defRPr sz="10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66246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Over Dark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1"/>
            <a:ext cx="12192897" cy="686759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556252" y="856476"/>
            <a:ext cx="6000959" cy="147732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anchor="t" anchorCtr="0">
            <a:spAutoFit/>
          </a:bodyPr>
          <a:lstStyle>
            <a:lvl1pPr>
              <a:lnSpc>
                <a:spcPct val="90000"/>
              </a:lnSpc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Optional key message statement</a:t>
            </a:r>
          </a:p>
        </p:txBody>
      </p:sp>
    </p:spTree>
    <p:extLst>
      <p:ext uri="{BB962C8B-B14F-4D97-AF65-F5344CB8AC3E}">
        <p14:creationId xmlns:p14="http://schemas.microsoft.com/office/powerpoint/2010/main" val="40137181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Over L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1"/>
            <a:ext cx="12192897" cy="686759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556252" y="856476"/>
            <a:ext cx="6000959" cy="1477328"/>
          </a:xfr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anchor="t" anchorCtr="0">
            <a:sp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Optional key message statement</a:t>
            </a:r>
          </a:p>
        </p:txBody>
      </p:sp>
    </p:spTree>
    <p:extLst>
      <p:ext uri="{BB962C8B-B14F-4D97-AF65-F5344CB8AC3E}">
        <p14:creationId xmlns:p14="http://schemas.microsoft.com/office/powerpoint/2010/main" val="20377370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503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78757" y="1005149"/>
            <a:ext cx="2118454" cy="292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8791575" y="6219825"/>
            <a:ext cx="3400425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9848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bre logo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088027" y="2942011"/>
            <a:ext cx="4015946" cy="973978"/>
            <a:chOff x="968376" y="633413"/>
            <a:chExt cx="9772650" cy="2370138"/>
          </a:xfrm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auto">
            <a:xfrm>
              <a:off x="8613776" y="1333500"/>
              <a:ext cx="1984375" cy="1658938"/>
            </a:xfrm>
            <a:custGeom>
              <a:avLst/>
              <a:gdLst>
                <a:gd name="T0" fmla="*/ 509 w 555"/>
                <a:gd name="T1" fmla="*/ 310 h 463"/>
                <a:gd name="T2" fmla="*/ 240 w 555"/>
                <a:gd name="T3" fmla="*/ 463 h 463"/>
                <a:gd name="T4" fmla="*/ 30 w 555"/>
                <a:gd name="T5" fmla="*/ 229 h 463"/>
                <a:gd name="T6" fmla="*/ 324 w 555"/>
                <a:gd name="T7" fmla="*/ 0 h 463"/>
                <a:gd name="T8" fmla="*/ 529 w 555"/>
                <a:gd name="T9" fmla="*/ 240 h 463"/>
                <a:gd name="T10" fmla="*/ 523 w 555"/>
                <a:gd name="T11" fmla="*/ 270 h 463"/>
                <a:gd name="T12" fmla="*/ 220 w 555"/>
                <a:gd name="T13" fmla="*/ 270 h 463"/>
                <a:gd name="T14" fmla="*/ 215 w 555"/>
                <a:gd name="T15" fmla="*/ 303 h 463"/>
                <a:gd name="T16" fmla="*/ 262 w 555"/>
                <a:gd name="T17" fmla="*/ 355 h 463"/>
                <a:gd name="T18" fmla="*/ 325 w 555"/>
                <a:gd name="T19" fmla="*/ 310 h 463"/>
                <a:gd name="T20" fmla="*/ 509 w 555"/>
                <a:gd name="T21" fmla="*/ 310 h 463"/>
                <a:gd name="T22" fmla="*/ 353 w 555"/>
                <a:gd name="T23" fmla="*/ 178 h 463"/>
                <a:gd name="T24" fmla="*/ 355 w 555"/>
                <a:gd name="T25" fmla="*/ 167 h 463"/>
                <a:gd name="T26" fmla="*/ 310 w 555"/>
                <a:gd name="T27" fmla="*/ 108 h 463"/>
                <a:gd name="T28" fmla="*/ 240 w 555"/>
                <a:gd name="T29" fmla="*/ 178 h 463"/>
                <a:gd name="T30" fmla="*/ 353 w 555"/>
                <a:gd name="T31" fmla="*/ 17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5" h="463">
                  <a:moveTo>
                    <a:pt x="509" y="310"/>
                  </a:moveTo>
                  <a:cubicBezTo>
                    <a:pt x="477" y="402"/>
                    <a:pt x="387" y="463"/>
                    <a:pt x="240" y="463"/>
                  </a:cubicBezTo>
                  <a:cubicBezTo>
                    <a:pt x="118" y="463"/>
                    <a:pt x="0" y="391"/>
                    <a:pt x="30" y="229"/>
                  </a:cubicBezTo>
                  <a:cubicBezTo>
                    <a:pt x="54" y="92"/>
                    <a:pt x="180" y="0"/>
                    <a:pt x="324" y="0"/>
                  </a:cubicBezTo>
                  <a:cubicBezTo>
                    <a:pt x="485" y="0"/>
                    <a:pt x="555" y="111"/>
                    <a:pt x="529" y="240"/>
                  </a:cubicBezTo>
                  <a:cubicBezTo>
                    <a:pt x="523" y="270"/>
                    <a:pt x="523" y="270"/>
                    <a:pt x="523" y="270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19" y="273"/>
                    <a:pt x="215" y="287"/>
                    <a:pt x="215" y="303"/>
                  </a:cubicBezTo>
                  <a:cubicBezTo>
                    <a:pt x="215" y="341"/>
                    <a:pt x="236" y="355"/>
                    <a:pt x="262" y="355"/>
                  </a:cubicBezTo>
                  <a:cubicBezTo>
                    <a:pt x="289" y="355"/>
                    <a:pt x="312" y="340"/>
                    <a:pt x="325" y="310"/>
                  </a:cubicBezTo>
                  <a:lnTo>
                    <a:pt x="509" y="310"/>
                  </a:lnTo>
                  <a:close/>
                  <a:moveTo>
                    <a:pt x="353" y="178"/>
                  </a:moveTo>
                  <a:cubicBezTo>
                    <a:pt x="355" y="167"/>
                    <a:pt x="355" y="167"/>
                    <a:pt x="355" y="167"/>
                  </a:cubicBezTo>
                  <a:cubicBezTo>
                    <a:pt x="362" y="134"/>
                    <a:pt x="345" y="108"/>
                    <a:pt x="310" y="108"/>
                  </a:cubicBezTo>
                  <a:cubicBezTo>
                    <a:pt x="277" y="108"/>
                    <a:pt x="250" y="132"/>
                    <a:pt x="240" y="178"/>
                  </a:cubicBezTo>
                  <a:cubicBezTo>
                    <a:pt x="353" y="178"/>
                    <a:pt x="353" y="178"/>
                    <a:pt x="353" y="17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7212013" y="1362075"/>
              <a:ext cx="1584325" cy="1579563"/>
            </a:xfrm>
            <a:custGeom>
              <a:avLst/>
              <a:gdLst>
                <a:gd name="T0" fmla="*/ 393 w 443"/>
                <a:gd name="T1" fmla="*/ 0 h 441"/>
                <a:gd name="T2" fmla="*/ 285 w 443"/>
                <a:gd name="T3" fmla="*/ 61 h 441"/>
                <a:gd name="T4" fmla="*/ 281 w 443"/>
                <a:gd name="T5" fmla="*/ 61 h 441"/>
                <a:gd name="T6" fmla="*/ 287 w 443"/>
                <a:gd name="T7" fmla="*/ 5 h 441"/>
                <a:gd name="T8" fmla="*/ 93 w 443"/>
                <a:gd name="T9" fmla="*/ 5 h 441"/>
                <a:gd name="T10" fmla="*/ 81 w 443"/>
                <a:gd name="T11" fmla="*/ 62 h 441"/>
                <a:gd name="T12" fmla="*/ 188 w 443"/>
                <a:gd name="T13" fmla="*/ 51 h 441"/>
                <a:gd name="T14" fmla="*/ 186 w 443"/>
                <a:gd name="T15" fmla="*/ 62 h 441"/>
                <a:gd name="T16" fmla="*/ 77 w 443"/>
                <a:gd name="T17" fmla="*/ 79 h 441"/>
                <a:gd name="T18" fmla="*/ 0 w 443"/>
                <a:gd name="T19" fmla="*/ 441 h 441"/>
                <a:gd name="T20" fmla="*/ 210 w 443"/>
                <a:gd name="T21" fmla="*/ 441 h 441"/>
                <a:gd name="T22" fmla="*/ 245 w 443"/>
                <a:gd name="T23" fmla="*/ 276 h 441"/>
                <a:gd name="T24" fmla="*/ 355 w 443"/>
                <a:gd name="T25" fmla="*/ 157 h 441"/>
                <a:gd name="T26" fmla="*/ 408 w 443"/>
                <a:gd name="T27" fmla="*/ 175 h 441"/>
                <a:gd name="T28" fmla="*/ 443 w 443"/>
                <a:gd name="T29" fmla="*/ 13 h 441"/>
                <a:gd name="T30" fmla="*/ 393 w 443"/>
                <a:gd name="T31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3" h="441">
                  <a:moveTo>
                    <a:pt x="393" y="0"/>
                  </a:moveTo>
                  <a:cubicBezTo>
                    <a:pt x="347" y="0"/>
                    <a:pt x="310" y="27"/>
                    <a:pt x="285" y="61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7" y="5"/>
                    <a:pt x="287" y="5"/>
                    <a:pt x="287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188" y="51"/>
                    <a:pt x="188" y="51"/>
                    <a:pt x="188" y="51"/>
                  </a:cubicBezTo>
                  <a:cubicBezTo>
                    <a:pt x="186" y="62"/>
                    <a:pt x="186" y="62"/>
                    <a:pt x="186" y="6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210" y="441"/>
                    <a:pt x="210" y="441"/>
                    <a:pt x="210" y="441"/>
                  </a:cubicBezTo>
                  <a:cubicBezTo>
                    <a:pt x="210" y="441"/>
                    <a:pt x="232" y="337"/>
                    <a:pt x="245" y="276"/>
                  </a:cubicBezTo>
                  <a:cubicBezTo>
                    <a:pt x="266" y="179"/>
                    <a:pt x="319" y="157"/>
                    <a:pt x="355" y="157"/>
                  </a:cubicBezTo>
                  <a:cubicBezTo>
                    <a:pt x="385" y="157"/>
                    <a:pt x="404" y="171"/>
                    <a:pt x="408" y="175"/>
                  </a:cubicBezTo>
                  <a:cubicBezTo>
                    <a:pt x="443" y="13"/>
                    <a:pt x="443" y="13"/>
                    <a:pt x="443" y="13"/>
                  </a:cubicBezTo>
                  <a:cubicBezTo>
                    <a:pt x="439" y="11"/>
                    <a:pt x="422" y="0"/>
                    <a:pt x="39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 noEditPoints="1"/>
            </p:cNvSpPr>
            <p:nvPr userDrawn="1"/>
          </p:nvSpPr>
          <p:spPr bwMode="auto">
            <a:xfrm>
              <a:off x="968376" y="633413"/>
              <a:ext cx="2365375" cy="2370138"/>
            </a:xfrm>
            <a:custGeom>
              <a:avLst/>
              <a:gdLst>
                <a:gd name="T0" fmla="*/ 228 w 662"/>
                <a:gd name="T1" fmla="*/ 390 h 661"/>
                <a:gd name="T2" fmla="*/ 80 w 662"/>
                <a:gd name="T3" fmla="*/ 219 h 661"/>
                <a:gd name="T4" fmla="*/ 402 w 662"/>
                <a:gd name="T5" fmla="*/ 1 h 661"/>
                <a:gd name="T6" fmla="*/ 644 w 662"/>
                <a:gd name="T7" fmla="*/ 195 h 661"/>
                <a:gd name="T8" fmla="*/ 421 w 662"/>
                <a:gd name="T9" fmla="*/ 195 h 661"/>
                <a:gd name="T10" fmla="*/ 371 w 662"/>
                <a:gd name="T11" fmla="*/ 140 h 661"/>
                <a:gd name="T12" fmla="*/ 315 w 662"/>
                <a:gd name="T13" fmla="*/ 173 h 661"/>
                <a:gd name="T14" fmla="*/ 366 w 662"/>
                <a:gd name="T15" fmla="*/ 226 h 661"/>
                <a:gd name="T16" fmla="*/ 455 w 662"/>
                <a:gd name="T17" fmla="*/ 250 h 661"/>
                <a:gd name="T18" fmla="*/ 606 w 662"/>
                <a:gd name="T19" fmla="*/ 392 h 661"/>
                <a:gd name="T20" fmla="*/ 327 w 662"/>
                <a:gd name="T21" fmla="*/ 421 h 661"/>
                <a:gd name="T22" fmla="*/ 228 w 662"/>
                <a:gd name="T23" fmla="*/ 390 h 661"/>
                <a:gd name="T24" fmla="*/ 236 w 662"/>
                <a:gd name="T25" fmla="*/ 539 h 661"/>
                <a:gd name="T26" fmla="*/ 255 w 662"/>
                <a:gd name="T27" fmla="*/ 451 h 661"/>
                <a:gd name="T28" fmla="*/ 16 w 662"/>
                <a:gd name="T29" fmla="*/ 451 h 661"/>
                <a:gd name="T30" fmla="*/ 269 w 662"/>
                <a:gd name="T31" fmla="*/ 661 h 661"/>
                <a:gd name="T32" fmla="*/ 601 w 662"/>
                <a:gd name="T33" fmla="*/ 480 h 661"/>
                <a:gd name="T34" fmla="*/ 236 w 662"/>
                <a:gd name="T35" fmla="*/ 53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2" h="661">
                  <a:moveTo>
                    <a:pt x="228" y="390"/>
                  </a:moveTo>
                  <a:cubicBezTo>
                    <a:pt x="144" y="363"/>
                    <a:pt x="80" y="313"/>
                    <a:pt x="80" y="219"/>
                  </a:cubicBezTo>
                  <a:cubicBezTo>
                    <a:pt x="80" y="80"/>
                    <a:pt x="218" y="1"/>
                    <a:pt x="402" y="1"/>
                  </a:cubicBezTo>
                  <a:cubicBezTo>
                    <a:pt x="558" y="0"/>
                    <a:pt x="662" y="66"/>
                    <a:pt x="644" y="195"/>
                  </a:cubicBezTo>
                  <a:cubicBezTo>
                    <a:pt x="421" y="195"/>
                    <a:pt x="421" y="195"/>
                    <a:pt x="421" y="195"/>
                  </a:cubicBezTo>
                  <a:cubicBezTo>
                    <a:pt x="429" y="160"/>
                    <a:pt x="409" y="140"/>
                    <a:pt x="371" y="140"/>
                  </a:cubicBezTo>
                  <a:cubicBezTo>
                    <a:pt x="341" y="140"/>
                    <a:pt x="318" y="155"/>
                    <a:pt x="315" y="173"/>
                  </a:cubicBezTo>
                  <a:cubicBezTo>
                    <a:pt x="309" y="199"/>
                    <a:pt x="326" y="215"/>
                    <a:pt x="366" y="226"/>
                  </a:cubicBezTo>
                  <a:cubicBezTo>
                    <a:pt x="399" y="235"/>
                    <a:pt x="422" y="241"/>
                    <a:pt x="455" y="250"/>
                  </a:cubicBezTo>
                  <a:cubicBezTo>
                    <a:pt x="549" y="277"/>
                    <a:pt x="594" y="334"/>
                    <a:pt x="606" y="392"/>
                  </a:cubicBezTo>
                  <a:cubicBezTo>
                    <a:pt x="327" y="421"/>
                    <a:pt x="327" y="421"/>
                    <a:pt x="327" y="421"/>
                  </a:cubicBezTo>
                  <a:lnTo>
                    <a:pt x="228" y="390"/>
                  </a:lnTo>
                  <a:close/>
                  <a:moveTo>
                    <a:pt x="236" y="539"/>
                  </a:moveTo>
                  <a:cubicBezTo>
                    <a:pt x="255" y="451"/>
                    <a:pt x="255" y="451"/>
                    <a:pt x="255" y="451"/>
                  </a:cubicBezTo>
                  <a:cubicBezTo>
                    <a:pt x="16" y="451"/>
                    <a:pt x="16" y="451"/>
                    <a:pt x="16" y="451"/>
                  </a:cubicBezTo>
                  <a:cubicBezTo>
                    <a:pt x="0" y="601"/>
                    <a:pt x="117" y="661"/>
                    <a:pt x="269" y="661"/>
                  </a:cubicBezTo>
                  <a:cubicBezTo>
                    <a:pt x="414" y="661"/>
                    <a:pt x="567" y="613"/>
                    <a:pt x="601" y="480"/>
                  </a:cubicBezTo>
                  <a:cubicBezTo>
                    <a:pt x="236" y="539"/>
                    <a:pt x="236" y="539"/>
                    <a:pt x="236" y="53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 noEditPoints="1"/>
            </p:cNvSpPr>
            <p:nvPr userDrawn="1"/>
          </p:nvSpPr>
          <p:spPr bwMode="auto">
            <a:xfrm>
              <a:off x="5167313" y="695325"/>
              <a:ext cx="2058988" cy="2297113"/>
            </a:xfrm>
            <a:custGeom>
              <a:avLst/>
              <a:gdLst>
                <a:gd name="T0" fmla="*/ 299 w 576"/>
                <a:gd name="T1" fmla="*/ 223 h 641"/>
                <a:gd name="T2" fmla="*/ 419 w 576"/>
                <a:gd name="T3" fmla="*/ 178 h 641"/>
                <a:gd name="T4" fmla="*/ 556 w 576"/>
                <a:gd name="T5" fmla="*/ 258 h 641"/>
                <a:gd name="T6" fmla="*/ 68 w 576"/>
                <a:gd name="T7" fmla="*/ 309 h 641"/>
                <a:gd name="T8" fmla="*/ 134 w 576"/>
                <a:gd name="T9" fmla="*/ 0 h 641"/>
                <a:gd name="T10" fmla="*/ 344 w 576"/>
                <a:gd name="T11" fmla="*/ 0 h 641"/>
                <a:gd name="T12" fmla="*/ 296 w 576"/>
                <a:gd name="T13" fmla="*/ 223 h 641"/>
                <a:gd name="T14" fmla="*/ 299 w 576"/>
                <a:gd name="T15" fmla="*/ 223 h 641"/>
                <a:gd name="T16" fmla="*/ 288 w 576"/>
                <a:gd name="T17" fmla="*/ 324 h 641"/>
                <a:gd name="T18" fmla="*/ 255 w 576"/>
                <a:gd name="T19" fmla="*/ 408 h 641"/>
                <a:gd name="T20" fmla="*/ 282 w 576"/>
                <a:gd name="T21" fmla="*/ 517 h 641"/>
                <a:gd name="T22" fmla="*/ 359 w 576"/>
                <a:gd name="T23" fmla="*/ 410 h 641"/>
                <a:gd name="T24" fmla="*/ 353 w 576"/>
                <a:gd name="T25" fmla="*/ 313 h 641"/>
                <a:gd name="T26" fmla="*/ 564 w 576"/>
                <a:gd name="T27" fmla="*/ 279 h 641"/>
                <a:gd name="T28" fmla="*/ 566 w 576"/>
                <a:gd name="T29" fmla="*/ 404 h 641"/>
                <a:gd name="T30" fmla="*/ 335 w 576"/>
                <a:gd name="T31" fmla="*/ 641 h 641"/>
                <a:gd name="T32" fmla="*/ 213 w 576"/>
                <a:gd name="T33" fmla="*/ 577 h 641"/>
                <a:gd name="T34" fmla="*/ 208 w 576"/>
                <a:gd name="T35" fmla="*/ 577 h 641"/>
                <a:gd name="T36" fmla="*/ 191 w 576"/>
                <a:gd name="T37" fmla="*/ 627 h 641"/>
                <a:gd name="T38" fmla="*/ 0 w 576"/>
                <a:gd name="T39" fmla="*/ 627 h 641"/>
                <a:gd name="T40" fmla="*/ 57 w 576"/>
                <a:gd name="T41" fmla="*/ 361 h 641"/>
                <a:gd name="T42" fmla="*/ 288 w 576"/>
                <a:gd name="T43" fmla="*/ 32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6" h="641">
                  <a:moveTo>
                    <a:pt x="299" y="223"/>
                  </a:moveTo>
                  <a:cubicBezTo>
                    <a:pt x="316" y="210"/>
                    <a:pt x="357" y="178"/>
                    <a:pt x="419" y="178"/>
                  </a:cubicBezTo>
                  <a:cubicBezTo>
                    <a:pt x="483" y="178"/>
                    <a:pt x="532" y="206"/>
                    <a:pt x="556" y="258"/>
                  </a:cubicBezTo>
                  <a:cubicBezTo>
                    <a:pt x="68" y="309"/>
                    <a:pt x="68" y="309"/>
                    <a:pt x="68" y="309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296" y="223"/>
                    <a:pt x="296" y="223"/>
                    <a:pt x="296" y="223"/>
                  </a:cubicBezTo>
                  <a:lnTo>
                    <a:pt x="299" y="223"/>
                  </a:lnTo>
                  <a:close/>
                  <a:moveTo>
                    <a:pt x="288" y="324"/>
                  </a:moveTo>
                  <a:cubicBezTo>
                    <a:pt x="274" y="342"/>
                    <a:pt x="263" y="368"/>
                    <a:pt x="255" y="408"/>
                  </a:cubicBezTo>
                  <a:cubicBezTo>
                    <a:pt x="236" y="495"/>
                    <a:pt x="256" y="517"/>
                    <a:pt x="282" y="517"/>
                  </a:cubicBezTo>
                  <a:cubicBezTo>
                    <a:pt x="316" y="517"/>
                    <a:pt x="345" y="485"/>
                    <a:pt x="359" y="410"/>
                  </a:cubicBezTo>
                  <a:cubicBezTo>
                    <a:pt x="368" y="362"/>
                    <a:pt x="366" y="327"/>
                    <a:pt x="353" y="313"/>
                  </a:cubicBezTo>
                  <a:cubicBezTo>
                    <a:pt x="564" y="279"/>
                    <a:pt x="564" y="279"/>
                    <a:pt x="564" y="279"/>
                  </a:cubicBezTo>
                  <a:cubicBezTo>
                    <a:pt x="574" y="312"/>
                    <a:pt x="576" y="355"/>
                    <a:pt x="566" y="404"/>
                  </a:cubicBezTo>
                  <a:cubicBezTo>
                    <a:pt x="535" y="559"/>
                    <a:pt x="441" y="641"/>
                    <a:pt x="335" y="641"/>
                  </a:cubicBezTo>
                  <a:cubicBezTo>
                    <a:pt x="287" y="641"/>
                    <a:pt x="234" y="628"/>
                    <a:pt x="213" y="577"/>
                  </a:cubicBezTo>
                  <a:cubicBezTo>
                    <a:pt x="208" y="577"/>
                    <a:pt x="208" y="577"/>
                    <a:pt x="208" y="577"/>
                  </a:cubicBezTo>
                  <a:cubicBezTo>
                    <a:pt x="191" y="627"/>
                    <a:pt x="191" y="627"/>
                    <a:pt x="191" y="627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7" y="361"/>
                    <a:pt x="57" y="361"/>
                    <a:pt x="57" y="361"/>
                  </a:cubicBezTo>
                  <a:cubicBezTo>
                    <a:pt x="288" y="324"/>
                    <a:pt x="288" y="324"/>
                    <a:pt x="288" y="3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 noEditPoints="1"/>
            </p:cNvSpPr>
            <p:nvPr userDrawn="1"/>
          </p:nvSpPr>
          <p:spPr bwMode="auto">
            <a:xfrm>
              <a:off x="3230563" y="1314450"/>
              <a:ext cx="1893888" cy="1677988"/>
            </a:xfrm>
            <a:custGeom>
              <a:avLst/>
              <a:gdLst>
                <a:gd name="T0" fmla="*/ 304 w 530"/>
                <a:gd name="T1" fmla="*/ 301 h 468"/>
                <a:gd name="T2" fmla="*/ 243 w 530"/>
                <a:gd name="T3" fmla="*/ 360 h 468"/>
                <a:gd name="T4" fmla="*/ 206 w 530"/>
                <a:gd name="T5" fmla="*/ 309 h 468"/>
                <a:gd name="T6" fmla="*/ 277 w 530"/>
                <a:gd name="T7" fmla="*/ 264 h 468"/>
                <a:gd name="T8" fmla="*/ 311 w 530"/>
                <a:gd name="T9" fmla="*/ 264 h 468"/>
                <a:gd name="T10" fmla="*/ 304 w 530"/>
                <a:gd name="T11" fmla="*/ 301 h 468"/>
                <a:gd name="T12" fmla="*/ 250 w 530"/>
                <a:gd name="T13" fmla="*/ 151 h 468"/>
                <a:gd name="T14" fmla="*/ 303 w 530"/>
                <a:gd name="T15" fmla="*/ 103 h 468"/>
                <a:gd name="T16" fmla="*/ 336 w 530"/>
                <a:gd name="T17" fmla="*/ 148 h 468"/>
                <a:gd name="T18" fmla="*/ 332 w 530"/>
                <a:gd name="T19" fmla="*/ 165 h 468"/>
                <a:gd name="T20" fmla="*/ 529 w 530"/>
                <a:gd name="T21" fmla="*/ 144 h 468"/>
                <a:gd name="T22" fmla="*/ 311 w 530"/>
                <a:gd name="T23" fmla="*/ 0 h 468"/>
                <a:gd name="T24" fmla="*/ 56 w 530"/>
                <a:gd name="T25" fmla="*/ 153 h 468"/>
                <a:gd name="T26" fmla="*/ 53 w 530"/>
                <a:gd name="T27" fmla="*/ 163 h 468"/>
                <a:gd name="T28" fmla="*/ 248 w 530"/>
                <a:gd name="T29" fmla="*/ 163 h 468"/>
                <a:gd name="T30" fmla="*/ 250 w 530"/>
                <a:gd name="T31" fmla="*/ 151 h 468"/>
                <a:gd name="T32" fmla="*/ 8 w 530"/>
                <a:gd name="T33" fmla="*/ 284 h 468"/>
                <a:gd name="T34" fmla="*/ 0 w 530"/>
                <a:gd name="T35" fmla="*/ 340 h 468"/>
                <a:gd name="T36" fmla="*/ 137 w 530"/>
                <a:gd name="T37" fmla="*/ 468 h 468"/>
                <a:gd name="T38" fmla="*/ 281 w 530"/>
                <a:gd name="T39" fmla="*/ 413 h 468"/>
                <a:gd name="T40" fmla="*/ 283 w 530"/>
                <a:gd name="T41" fmla="*/ 413 h 468"/>
                <a:gd name="T42" fmla="*/ 279 w 530"/>
                <a:gd name="T43" fmla="*/ 454 h 468"/>
                <a:gd name="T44" fmla="*/ 477 w 530"/>
                <a:gd name="T45" fmla="*/ 454 h 468"/>
                <a:gd name="T46" fmla="*/ 525 w 530"/>
                <a:gd name="T47" fmla="*/ 228 h 468"/>
                <a:gd name="T48" fmla="*/ 530 w 530"/>
                <a:gd name="T49" fmla="*/ 199 h 468"/>
                <a:gd name="T50" fmla="*/ 8 w 530"/>
                <a:gd name="T51" fmla="*/ 28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0" h="468">
                  <a:moveTo>
                    <a:pt x="304" y="301"/>
                  </a:moveTo>
                  <a:cubicBezTo>
                    <a:pt x="297" y="334"/>
                    <a:pt x="275" y="360"/>
                    <a:pt x="243" y="360"/>
                  </a:cubicBezTo>
                  <a:cubicBezTo>
                    <a:pt x="214" y="360"/>
                    <a:pt x="200" y="336"/>
                    <a:pt x="206" y="309"/>
                  </a:cubicBezTo>
                  <a:cubicBezTo>
                    <a:pt x="211" y="287"/>
                    <a:pt x="234" y="264"/>
                    <a:pt x="277" y="264"/>
                  </a:cubicBezTo>
                  <a:cubicBezTo>
                    <a:pt x="311" y="264"/>
                    <a:pt x="311" y="264"/>
                    <a:pt x="311" y="264"/>
                  </a:cubicBezTo>
                  <a:lnTo>
                    <a:pt x="304" y="301"/>
                  </a:lnTo>
                  <a:close/>
                  <a:moveTo>
                    <a:pt x="250" y="151"/>
                  </a:moveTo>
                  <a:cubicBezTo>
                    <a:pt x="256" y="124"/>
                    <a:pt x="277" y="103"/>
                    <a:pt x="303" y="103"/>
                  </a:cubicBezTo>
                  <a:cubicBezTo>
                    <a:pt x="330" y="103"/>
                    <a:pt x="341" y="125"/>
                    <a:pt x="336" y="148"/>
                  </a:cubicBezTo>
                  <a:cubicBezTo>
                    <a:pt x="332" y="165"/>
                    <a:pt x="332" y="165"/>
                    <a:pt x="332" y="165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14" y="44"/>
                    <a:pt x="420" y="0"/>
                    <a:pt x="311" y="0"/>
                  </a:cubicBezTo>
                  <a:cubicBezTo>
                    <a:pt x="149" y="0"/>
                    <a:pt x="71" y="81"/>
                    <a:pt x="56" y="153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248" y="163"/>
                    <a:pt x="248" y="163"/>
                    <a:pt x="248" y="163"/>
                  </a:cubicBezTo>
                  <a:lnTo>
                    <a:pt x="250" y="151"/>
                  </a:lnTo>
                  <a:close/>
                  <a:moveTo>
                    <a:pt x="8" y="284"/>
                  </a:moveTo>
                  <a:cubicBezTo>
                    <a:pt x="2" y="301"/>
                    <a:pt x="0" y="319"/>
                    <a:pt x="0" y="340"/>
                  </a:cubicBezTo>
                  <a:cubicBezTo>
                    <a:pt x="0" y="408"/>
                    <a:pt x="51" y="468"/>
                    <a:pt x="137" y="468"/>
                  </a:cubicBezTo>
                  <a:cubicBezTo>
                    <a:pt x="215" y="468"/>
                    <a:pt x="260" y="435"/>
                    <a:pt x="281" y="413"/>
                  </a:cubicBezTo>
                  <a:cubicBezTo>
                    <a:pt x="283" y="413"/>
                    <a:pt x="283" y="413"/>
                    <a:pt x="283" y="413"/>
                  </a:cubicBezTo>
                  <a:cubicBezTo>
                    <a:pt x="279" y="454"/>
                    <a:pt x="279" y="454"/>
                    <a:pt x="279" y="454"/>
                  </a:cubicBezTo>
                  <a:cubicBezTo>
                    <a:pt x="477" y="454"/>
                    <a:pt x="477" y="454"/>
                    <a:pt x="477" y="454"/>
                  </a:cubicBezTo>
                  <a:cubicBezTo>
                    <a:pt x="525" y="228"/>
                    <a:pt x="525" y="228"/>
                    <a:pt x="525" y="228"/>
                  </a:cubicBezTo>
                  <a:cubicBezTo>
                    <a:pt x="527" y="218"/>
                    <a:pt x="529" y="208"/>
                    <a:pt x="530" y="199"/>
                  </a:cubicBezTo>
                  <a:cubicBezTo>
                    <a:pt x="8" y="284"/>
                    <a:pt x="8" y="284"/>
                    <a:pt x="8" y="28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"/>
            <p:cNvSpPr>
              <a:spLocks noEditPoints="1"/>
            </p:cNvSpPr>
            <p:nvPr userDrawn="1"/>
          </p:nvSpPr>
          <p:spPr bwMode="auto">
            <a:xfrm>
              <a:off x="10429876" y="2659063"/>
              <a:ext cx="311150" cy="311150"/>
            </a:xfrm>
            <a:custGeom>
              <a:avLst/>
              <a:gdLst>
                <a:gd name="T0" fmla="*/ 44 w 87"/>
                <a:gd name="T1" fmla="*/ 0 h 87"/>
                <a:gd name="T2" fmla="*/ 87 w 87"/>
                <a:gd name="T3" fmla="*/ 44 h 87"/>
                <a:gd name="T4" fmla="*/ 43 w 87"/>
                <a:gd name="T5" fmla="*/ 87 h 87"/>
                <a:gd name="T6" fmla="*/ 0 w 87"/>
                <a:gd name="T7" fmla="*/ 44 h 87"/>
                <a:gd name="T8" fmla="*/ 43 w 87"/>
                <a:gd name="T9" fmla="*/ 0 h 87"/>
                <a:gd name="T10" fmla="*/ 44 w 87"/>
                <a:gd name="T11" fmla="*/ 0 h 87"/>
                <a:gd name="T12" fmla="*/ 43 w 87"/>
                <a:gd name="T13" fmla="*/ 7 h 87"/>
                <a:gd name="T14" fmla="*/ 9 w 87"/>
                <a:gd name="T15" fmla="*/ 44 h 87"/>
                <a:gd name="T16" fmla="*/ 44 w 87"/>
                <a:gd name="T17" fmla="*/ 81 h 87"/>
                <a:gd name="T18" fmla="*/ 79 w 87"/>
                <a:gd name="T19" fmla="*/ 44 h 87"/>
                <a:gd name="T20" fmla="*/ 44 w 87"/>
                <a:gd name="T21" fmla="*/ 7 h 87"/>
                <a:gd name="T22" fmla="*/ 43 w 87"/>
                <a:gd name="T23" fmla="*/ 7 h 87"/>
                <a:gd name="T24" fmla="*/ 35 w 87"/>
                <a:gd name="T25" fmla="*/ 69 h 87"/>
                <a:gd name="T26" fmla="*/ 28 w 87"/>
                <a:gd name="T27" fmla="*/ 69 h 87"/>
                <a:gd name="T28" fmla="*/ 28 w 87"/>
                <a:gd name="T29" fmla="*/ 20 h 87"/>
                <a:gd name="T30" fmla="*/ 41 w 87"/>
                <a:gd name="T31" fmla="*/ 19 h 87"/>
                <a:gd name="T32" fmla="*/ 57 w 87"/>
                <a:gd name="T33" fmla="*/ 23 h 87"/>
                <a:gd name="T34" fmla="*/ 61 w 87"/>
                <a:gd name="T35" fmla="*/ 33 h 87"/>
                <a:gd name="T36" fmla="*/ 51 w 87"/>
                <a:gd name="T37" fmla="*/ 45 h 87"/>
                <a:gd name="T38" fmla="*/ 51 w 87"/>
                <a:gd name="T39" fmla="*/ 45 h 87"/>
                <a:gd name="T40" fmla="*/ 60 w 87"/>
                <a:gd name="T41" fmla="*/ 57 h 87"/>
                <a:gd name="T42" fmla="*/ 63 w 87"/>
                <a:gd name="T43" fmla="*/ 69 h 87"/>
                <a:gd name="T44" fmla="*/ 55 w 87"/>
                <a:gd name="T45" fmla="*/ 69 h 87"/>
                <a:gd name="T46" fmla="*/ 51 w 87"/>
                <a:gd name="T47" fmla="*/ 57 h 87"/>
                <a:gd name="T48" fmla="*/ 41 w 87"/>
                <a:gd name="T49" fmla="*/ 48 h 87"/>
                <a:gd name="T50" fmla="*/ 35 w 87"/>
                <a:gd name="T51" fmla="*/ 48 h 87"/>
                <a:gd name="T52" fmla="*/ 35 w 87"/>
                <a:gd name="T53" fmla="*/ 69 h 87"/>
                <a:gd name="T54" fmla="*/ 35 w 87"/>
                <a:gd name="T55" fmla="*/ 42 h 87"/>
                <a:gd name="T56" fmla="*/ 41 w 87"/>
                <a:gd name="T57" fmla="*/ 42 h 87"/>
                <a:gd name="T58" fmla="*/ 53 w 87"/>
                <a:gd name="T59" fmla="*/ 34 h 87"/>
                <a:gd name="T60" fmla="*/ 41 w 87"/>
                <a:gd name="T61" fmla="*/ 25 h 87"/>
                <a:gd name="T62" fmla="*/ 35 w 87"/>
                <a:gd name="T63" fmla="*/ 26 h 87"/>
                <a:gd name="T64" fmla="*/ 35 w 87"/>
                <a:gd name="T65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" h="87">
                  <a:moveTo>
                    <a:pt x="44" y="0"/>
                  </a:moveTo>
                  <a:cubicBezTo>
                    <a:pt x="68" y="0"/>
                    <a:pt x="87" y="19"/>
                    <a:pt x="87" y="44"/>
                  </a:cubicBezTo>
                  <a:cubicBezTo>
                    <a:pt x="87" y="68"/>
                    <a:pt x="68" y="87"/>
                    <a:pt x="43" y="87"/>
                  </a:cubicBezTo>
                  <a:cubicBezTo>
                    <a:pt x="20" y="87"/>
                    <a:pt x="0" y="68"/>
                    <a:pt x="0" y="44"/>
                  </a:cubicBezTo>
                  <a:cubicBezTo>
                    <a:pt x="0" y="19"/>
                    <a:pt x="20" y="0"/>
                    <a:pt x="43" y="0"/>
                  </a:cubicBezTo>
                  <a:lnTo>
                    <a:pt x="44" y="0"/>
                  </a:lnTo>
                  <a:close/>
                  <a:moveTo>
                    <a:pt x="43" y="7"/>
                  </a:moveTo>
                  <a:cubicBezTo>
                    <a:pt x="24" y="7"/>
                    <a:pt x="9" y="23"/>
                    <a:pt x="9" y="44"/>
                  </a:cubicBezTo>
                  <a:cubicBezTo>
                    <a:pt x="9" y="64"/>
                    <a:pt x="24" y="81"/>
                    <a:pt x="44" y="81"/>
                  </a:cubicBezTo>
                  <a:cubicBezTo>
                    <a:pt x="63" y="81"/>
                    <a:pt x="79" y="64"/>
                    <a:pt x="79" y="44"/>
                  </a:cubicBezTo>
                  <a:cubicBezTo>
                    <a:pt x="79" y="23"/>
                    <a:pt x="63" y="7"/>
                    <a:pt x="44" y="7"/>
                  </a:cubicBezTo>
                  <a:lnTo>
                    <a:pt x="43" y="7"/>
                  </a:lnTo>
                  <a:close/>
                  <a:moveTo>
                    <a:pt x="35" y="69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2" y="20"/>
                    <a:pt x="36" y="19"/>
                    <a:pt x="41" y="19"/>
                  </a:cubicBezTo>
                  <a:cubicBezTo>
                    <a:pt x="49" y="19"/>
                    <a:pt x="54" y="21"/>
                    <a:pt x="57" y="23"/>
                  </a:cubicBezTo>
                  <a:cubicBezTo>
                    <a:pt x="59" y="25"/>
                    <a:pt x="61" y="28"/>
                    <a:pt x="61" y="33"/>
                  </a:cubicBezTo>
                  <a:cubicBezTo>
                    <a:pt x="61" y="39"/>
                    <a:pt x="57" y="43"/>
                    <a:pt x="51" y="45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6" y="46"/>
                    <a:pt x="59" y="50"/>
                    <a:pt x="60" y="57"/>
                  </a:cubicBezTo>
                  <a:cubicBezTo>
                    <a:pt x="61" y="64"/>
                    <a:pt x="62" y="67"/>
                    <a:pt x="63" y="69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3" y="67"/>
                    <a:pt x="52" y="63"/>
                    <a:pt x="51" y="57"/>
                  </a:cubicBezTo>
                  <a:cubicBezTo>
                    <a:pt x="50" y="50"/>
                    <a:pt x="47" y="48"/>
                    <a:pt x="41" y="48"/>
                  </a:cubicBezTo>
                  <a:cubicBezTo>
                    <a:pt x="35" y="48"/>
                    <a:pt x="35" y="48"/>
                    <a:pt x="35" y="48"/>
                  </a:cubicBezTo>
                  <a:lnTo>
                    <a:pt x="35" y="69"/>
                  </a:lnTo>
                  <a:close/>
                  <a:moveTo>
                    <a:pt x="35" y="42"/>
                  </a:moveTo>
                  <a:cubicBezTo>
                    <a:pt x="41" y="42"/>
                    <a:pt x="41" y="42"/>
                    <a:pt x="41" y="42"/>
                  </a:cubicBezTo>
                  <a:cubicBezTo>
                    <a:pt x="47" y="42"/>
                    <a:pt x="53" y="40"/>
                    <a:pt x="53" y="34"/>
                  </a:cubicBezTo>
                  <a:cubicBezTo>
                    <a:pt x="53" y="29"/>
                    <a:pt x="50" y="25"/>
                    <a:pt x="41" y="25"/>
                  </a:cubicBezTo>
                  <a:cubicBezTo>
                    <a:pt x="38" y="25"/>
                    <a:pt x="37" y="25"/>
                    <a:pt x="35" y="26"/>
                  </a:cubicBezTo>
                  <a:lnTo>
                    <a:pt x="35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55827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bre logo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4088027" y="2942011"/>
            <a:ext cx="4015946" cy="973978"/>
            <a:chOff x="968376" y="633413"/>
            <a:chExt cx="9772650" cy="2370138"/>
          </a:xfrm>
          <a:solidFill>
            <a:schemeClr val="accent1"/>
          </a:solidFill>
        </p:grpSpPr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8613776" y="1333500"/>
              <a:ext cx="1984375" cy="1658938"/>
            </a:xfrm>
            <a:custGeom>
              <a:avLst/>
              <a:gdLst>
                <a:gd name="T0" fmla="*/ 509 w 555"/>
                <a:gd name="T1" fmla="*/ 310 h 463"/>
                <a:gd name="T2" fmla="*/ 240 w 555"/>
                <a:gd name="T3" fmla="*/ 463 h 463"/>
                <a:gd name="T4" fmla="*/ 30 w 555"/>
                <a:gd name="T5" fmla="*/ 229 h 463"/>
                <a:gd name="T6" fmla="*/ 324 w 555"/>
                <a:gd name="T7" fmla="*/ 0 h 463"/>
                <a:gd name="T8" fmla="*/ 529 w 555"/>
                <a:gd name="T9" fmla="*/ 240 h 463"/>
                <a:gd name="T10" fmla="*/ 523 w 555"/>
                <a:gd name="T11" fmla="*/ 270 h 463"/>
                <a:gd name="T12" fmla="*/ 220 w 555"/>
                <a:gd name="T13" fmla="*/ 270 h 463"/>
                <a:gd name="T14" fmla="*/ 215 w 555"/>
                <a:gd name="T15" fmla="*/ 303 h 463"/>
                <a:gd name="T16" fmla="*/ 262 w 555"/>
                <a:gd name="T17" fmla="*/ 355 h 463"/>
                <a:gd name="T18" fmla="*/ 325 w 555"/>
                <a:gd name="T19" fmla="*/ 310 h 463"/>
                <a:gd name="T20" fmla="*/ 509 w 555"/>
                <a:gd name="T21" fmla="*/ 310 h 463"/>
                <a:gd name="T22" fmla="*/ 353 w 555"/>
                <a:gd name="T23" fmla="*/ 178 h 463"/>
                <a:gd name="T24" fmla="*/ 355 w 555"/>
                <a:gd name="T25" fmla="*/ 167 h 463"/>
                <a:gd name="T26" fmla="*/ 310 w 555"/>
                <a:gd name="T27" fmla="*/ 108 h 463"/>
                <a:gd name="T28" fmla="*/ 240 w 555"/>
                <a:gd name="T29" fmla="*/ 178 h 463"/>
                <a:gd name="T30" fmla="*/ 353 w 555"/>
                <a:gd name="T31" fmla="*/ 17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5" h="463">
                  <a:moveTo>
                    <a:pt x="509" y="310"/>
                  </a:moveTo>
                  <a:cubicBezTo>
                    <a:pt x="477" y="402"/>
                    <a:pt x="387" y="463"/>
                    <a:pt x="240" y="463"/>
                  </a:cubicBezTo>
                  <a:cubicBezTo>
                    <a:pt x="118" y="463"/>
                    <a:pt x="0" y="391"/>
                    <a:pt x="30" y="229"/>
                  </a:cubicBezTo>
                  <a:cubicBezTo>
                    <a:pt x="54" y="92"/>
                    <a:pt x="180" y="0"/>
                    <a:pt x="324" y="0"/>
                  </a:cubicBezTo>
                  <a:cubicBezTo>
                    <a:pt x="485" y="0"/>
                    <a:pt x="555" y="111"/>
                    <a:pt x="529" y="240"/>
                  </a:cubicBezTo>
                  <a:cubicBezTo>
                    <a:pt x="523" y="270"/>
                    <a:pt x="523" y="270"/>
                    <a:pt x="523" y="270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19" y="273"/>
                    <a:pt x="215" y="287"/>
                    <a:pt x="215" y="303"/>
                  </a:cubicBezTo>
                  <a:cubicBezTo>
                    <a:pt x="215" y="341"/>
                    <a:pt x="236" y="355"/>
                    <a:pt x="262" y="355"/>
                  </a:cubicBezTo>
                  <a:cubicBezTo>
                    <a:pt x="289" y="355"/>
                    <a:pt x="312" y="340"/>
                    <a:pt x="325" y="310"/>
                  </a:cubicBezTo>
                  <a:lnTo>
                    <a:pt x="509" y="310"/>
                  </a:lnTo>
                  <a:close/>
                  <a:moveTo>
                    <a:pt x="353" y="178"/>
                  </a:moveTo>
                  <a:cubicBezTo>
                    <a:pt x="355" y="167"/>
                    <a:pt x="355" y="167"/>
                    <a:pt x="355" y="167"/>
                  </a:cubicBezTo>
                  <a:cubicBezTo>
                    <a:pt x="362" y="134"/>
                    <a:pt x="345" y="108"/>
                    <a:pt x="310" y="108"/>
                  </a:cubicBezTo>
                  <a:cubicBezTo>
                    <a:pt x="277" y="108"/>
                    <a:pt x="250" y="132"/>
                    <a:pt x="240" y="178"/>
                  </a:cubicBezTo>
                  <a:cubicBezTo>
                    <a:pt x="353" y="178"/>
                    <a:pt x="353" y="178"/>
                    <a:pt x="353" y="1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7212013" y="1362075"/>
              <a:ext cx="1584325" cy="1579563"/>
            </a:xfrm>
            <a:custGeom>
              <a:avLst/>
              <a:gdLst>
                <a:gd name="T0" fmla="*/ 393 w 443"/>
                <a:gd name="T1" fmla="*/ 0 h 441"/>
                <a:gd name="T2" fmla="*/ 285 w 443"/>
                <a:gd name="T3" fmla="*/ 61 h 441"/>
                <a:gd name="T4" fmla="*/ 281 w 443"/>
                <a:gd name="T5" fmla="*/ 61 h 441"/>
                <a:gd name="T6" fmla="*/ 287 w 443"/>
                <a:gd name="T7" fmla="*/ 5 h 441"/>
                <a:gd name="T8" fmla="*/ 93 w 443"/>
                <a:gd name="T9" fmla="*/ 5 h 441"/>
                <a:gd name="T10" fmla="*/ 81 w 443"/>
                <a:gd name="T11" fmla="*/ 62 h 441"/>
                <a:gd name="T12" fmla="*/ 188 w 443"/>
                <a:gd name="T13" fmla="*/ 51 h 441"/>
                <a:gd name="T14" fmla="*/ 186 w 443"/>
                <a:gd name="T15" fmla="*/ 62 h 441"/>
                <a:gd name="T16" fmla="*/ 77 w 443"/>
                <a:gd name="T17" fmla="*/ 79 h 441"/>
                <a:gd name="T18" fmla="*/ 0 w 443"/>
                <a:gd name="T19" fmla="*/ 441 h 441"/>
                <a:gd name="T20" fmla="*/ 210 w 443"/>
                <a:gd name="T21" fmla="*/ 441 h 441"/>
                <a:gd name="T22" fmla="*/ 245 w 443"/>
                <a:gd name="T23" fmla="*/ 276 h 441"/>
                <a:gd name="T24" fmla="*/ 355 w 443"/>
                <a:gd name="T25" fmla="*/ 157 h 441"/>
                <a:gd name="T26" fmla="*/ 408 w 443"/>
                <a:gd name="T27" fmla="*/ 175 h 441"/>
                <a:gd name="T28" fmla="*/ 443 w 443"/>
                <a:gd name="T29" fmla="*/ 13 h 441"/>
                <a:gd name="T30" fmla="*/ 393 w 443"/>
                <a:gd name="T31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3" h="441">
                  <a:moveTo>
                    <a:pt x="393" y="0"/>
                  </a:moveTo>
                  <a:cubicBezTo>
                    <a:pt x="347" y="0"/>
                    <a:pt x="310" y="27"/>
                    <a:pt x="285" y="61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7" y="5"/>
                    <a:pt x="287" y="5"/>
                    <a:pt x="287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188" y="51"/>
                    <a:pt x="188" y="51"/>
                    <a:pt x="188" y="51"/>
                  </a:cubicBezTo>
                  <a:cubicBezTo>
                    <a:pt x="186" y="62"/>
                    <a:pt x="186" y="62"/>
                    <a:pt x="186" y="6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210" y="441"/>
                    <a:pt x="210" y="441"/>
                    <a:pt x="210" y="441"/>
                  </a:cubicBezTo>
                  <a:cubicBezTo>
                    <a:pt x="210" y="441"/>
                    <a:pt x="232" y="337"/>
                    <a:pt x="245" y="276"/>
                  </a:cubicBezTo>
                  <a:cubicBezTo>
                    <a:pt x="266" y="179"/>
                    <a:pt x="319" y="157"/>
                    <a:pt x="355" y="157"/>
                  </a:cubicBezTo>
                  <a:cubicBezTo>
                    <a:pt x="385" y="157"/>
                    <a:pt x="404" y="171"/>
                    <a:pt x="408" y="175"/>
                  </a:cubicBezTo>
                  <a:cubicBezTo>
                    <a:pt x="443" y="13"/>
                    <a:pt x="443" y="13"/>
                    <a:pt x="443" y="13"/>
                  </a:cubicBezTo>
                  <a:cubicBezTo>
                    <a:pt x="439" y="11"/>
                    <a:pt x="422" y="0"/>
                    <a:pt x="39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 userDrawn="1"/>
          </p:nvSpPr>
          <p:spPr bwMode="auto">
            <a:xfrm>
              <a:off x="968376" y="633413"/>
              <a:ext cx="2365375" cy="2370138"/>
            </a:xfrm>
            <a:custGeom>
              <a:avLst/>
              <a:gdLst>
                <a:gd name="T0" fmla="*/ 228 w 662"/>
                <a:gd name="T1" fmla="*/ 390 h 661"/>
                <a:gd name="T2" fmla="*/ 80 w 662"/>
                <a:gd name="T3" fmla="*/ 219 h 661"/>
                <a:gd name="T4" fmla="*/ 402 w 662"/>
                <a:gd name="T5" fmla="*/ 1 h 661"/>
                <a:gd name="T6" fmla="*/ 644 w 662"/>
                <a:gd name="T7" fmla="*/ 195 h 661"/>
                <a:gd name="T8" fmla="*/ 421 w 662"/>
                <a:gd name="T9" fmla="*/ 195 h 661"/>
                <a:gd name="T10" fmla="*/ 371 w 662"/>
                <a:gd name="T11" fmla="*/ 140 h 661"/>
                <a:gd name="T12" fmla="*/ 315 w 662"/>
                <a:gd name="T13" fmla="*/ 173 h 661"/>
                <a:gd name="T14" fmla="*/ 366 w 662"/>
                <a:gd name="T15" fmla="*/ 226 h 661"/>
                <a:gd name="T16" fmla="*/ 455 w 662"/>
                <a:gd name="T17" fmla="*/ 250 h 661"/>
                <a:gd name="T18" fmla="*/ 606 w 662"/>
                <a:gd name="T19" fmla="*/ 392 h 661"/>
                <a:gd name="T20" fmla="*/ 327 w 662"/>
                <a:gd name="T21" fmla="*/ 421 h 661"/>
                <a:gd name="T22" fmla="*/ 228 w 662"/>
                <a:gd name="T23" fmla="*/ 390 h 661"/>
                <a:gd name="T24" fmla="*/ 236 w 662"/>
                <a:gd name="T25" fmla="*/ 539 h 661"/>
                <a:gd name="T26" fmla="*/ 255 w 662"/>
                <a:gd name="T27" fmla="*/ 451 h 661"/>
                <a:gd name="T28" fmla="*/ 16 w 662"/>
                <a:gd name="T29" fmla="*/ 451 h 661"/>
                <a:gd name="T30" fmla="*/ 269 w 662"/>
                <a:gd name="T31" fmla="*/ 661 h 661"/>
                <a:gd name="T32" fmla="*/ 601 w 662"/>
                <a:gd name="T33" fmla="*/ 480 h 661"/>
                <a:gd name="T34" fmla="*/ 236 w 662"/>
                <a:gd name="T35" fmla="*/ 53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2" h="661">
                  <a:moveTo>
                    <a:pt x="228" y="390"/>
                  </a:moveTo>
                  <a:cubicBezTo>
                    <a:pt x="144" y="363"/>
                    <a:pt x="80" y="313"/>
                    <a:pt x="80" y="219"/>
                  </a:cubicBezTo>
                  <a:cubicBezTo>
                    <a:pt x="80" y="80"/>
                    <a:pt x="218" y="1"/>
                    <a:pt x="402" y="1"/>
                  </a:cubicBezTo>
                  <a:cubicBezTo>
                    <a:pt x="558" y="0"/>
                    <a:pt x="662" y="66"/>
                    <a:pt x="644" y="195"/>
                  </a:cubicBezTo>
                  <a:cubicBezTo>
                    <a:pt x="421" y="195"/>
                    <a:pt x="421" y="195"/>
                    <a:pt x="421" y="195"/>
                  </a:cubicBezTo>
                  <a:cubicBezTo>
                    <a:pt x="429" y="160"/>
                    <a:pt x="409" y="140"/>
                    <a:pt x="371" y="140"/>
                  </a:cubicBezTo>
                  <a:cubicBezTo>
                    <a:pt x="341" y="140"/>
                    <a:pt x="318" y="155"/>
                    <a:pt x="315" y="173"/>
                  </a:cubicBezTo>
                  <a:cubicBezTo>
                    <a:pt x="309" y="199"/>
                    <a:pt x="326" y="215"/>
                    <a:pt x="366" y="226"/>
                  </a:cubicBezTo>
                  <a:cubicBezTo>
                    <a:pt x="399" y="235"/>
                    <a:pt x="422" y="241"/>
                    <a:pt x="455" y="250"/>
                  </a:cubicBezTo>
                  <a:cubicBezTo>
                    <a:pt x="549" y="277"/>
                    <a:pt x="594" y="334"/>
                    <a:pt x="606" y="392"/>
                  </a:cubicBezTo>
                  <a:cubicBezTo>
                    <a:pt x="327" y="421"/>
                    <a:pt x="327" y="421"/>
                    <a:pt x="327" y="421"/>
                  </a:cubicBezTo>
                  <a:lnTo>
                    <a:pt x="228" y="390"/>
                  </a:lnTo>
                  <a:close/>
                  <a:moveTo>
                    <a:pt x="236" y="539"/>
                  </a:moveTo>
                  <a:cubicBezTo>
                    <a:pt x="255" y="451"/>
                    <a:pt x="255" y="451"/>
                    <a:pt x="255" y="451"/>
                  </a:cubicBezTo>
                  <a:cubicBezTo>
                    <a:pt x="16" y="451"/>
                    <a:pt x="16" y="451"/>
                    <a:pt x="16" y="451"/>
                  </a:cubicBezTo>
                  <a:cubicBezTo>
                    <a:pt x="0" y="601"/>
                    <a:pt x="117" y="661"/>
                    <a:pt x="269" y="661"/>
                  </a:cubicBezTo>
                  <a:cubicBezTo>
                    <a:pt x="414" y="661"/>
                    <a:pt x="567" y="613"/>
                    <a:pt x="601" y="480"/>
                  </a:cubicBezTo>
                  <a:cubicBezTo>
                    <a:pt x="236" y="539"/>
                    <a:pt x="236" y="539"/>
                    <a:pt x="236" y="5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 noEditPoints="1"/>
            </p:cNvSpPr>
            <p:nvPr userDrawn="1"/>
          </p:nvSpPr>
          <p:spPr bwMode="auto">
            <a:xfrm>
              <a:off x="5167313" y="695325"/>
              <a:ext cx="2058988" cy="2297113"/>
            </a:xfrm>
            <a:custGeom>
              <a:avLst/>
              <a:gdLst>
                <a:gd name="T0" fmla="*/ 299 w 576"/>
                <a:gd name="T1" fmla="*/ 223 h 641"/>
                <a:gd name="T2" fmla="*/ 419 w 576"/>
                <a:gd name="T3" fmla="*/ 178 h 641"/>
                <a:gd name="T4" fmla="*/ 556 w 576"/>
                <a:gd name="T5" fmla="*/ 258 h 641"/>
                <a:gd name="T6" fmla="*/ 68 w 576"/>
                <a:gd name="T7" fmla="*/ 309 h 641"/>
                <a:gd name="T8" fmla="*/ 134 w 576"/>
                <a:gd name="T9" fmla="*/ 0 h 641"/>
                <a:gd name="T10" fmla="*/ 344 w 576"/>
                <a:gd name="T11" fmla="*/ 0 h 641"/>
                <a:gd name="T12" fmla="*/ 296 w 576"/>
                <a:gd name="T13" fmla="*/ 223 h 641"/>
                <a:gd name="T14" fmla="*/ 299 w 576"/>
                <a:gd name="T15" fmla="*/ 223 h 641"/>
                <a:gd name="T16" fmla="*/ 288 w 576"/>
                <a:gd name="T17" fmla="*/ 324 h 641"/>
                <a:gd name="T18" fmla="*/ 255 w 576"/>
                <a:gd name="T19" fmla="*/ 408 h 641"/>
                <a:gd name="T20" fmla="*/ 282 w 576"/>
                <a:gd name="T21" fmla="*/ 517 h 641"/>
                <a:gd name="T22" fmla="*/ 359 w 576"/>
                <a:gd name="T23" fmla="*/ 410 h 641"/>
                <a:gd name="T24" fmla="*/ 353 w 576"/>
                <a:gd name="T25" fmla="*/ 313 h 641"/>
                <a:gd name="T26" fmla="*/ 564 w 576"/>
                <a:gd name="T27" fmla="*/ 279 h 641"/>
                <a:gd name="T28" fmla="*/ 566 w 576"/>
                <a:gd name="T29" fmla="*/ 404 h 641"/>
                <a:gd name="T30" fmla="*/ 335 w 576"/>
                <a:gd name="T31" fmla="*/ 641 h 641"/>
                <a:gd name="T32" fmla="*/ 213 w 576"/>
                <a:gd name="T33" fmla="*/ 577 h 641"/>
                <a:gd name="T34" fmla="*/ 208 w 576"/>
                <a:gd name="T35" fmla="*/ 577 h 641"/>
                <a:gd name="T36" fmla="*/ 191 w 576"/>
                <a:gd name="T37" fmla="*/ 627 h 641"/>
                <a:gd name="T38" fmla="*/ 0 w 576"/>
                <a:gd name="T39" fmla="*/ 627 h 641"/>
                <a:gd name="T40" fmla="*/ 57 w 576"/>
                <a:gd name="T41" fmla="*/ 361 h 641"/>
                <a:gd name="T42" fmla="*/ 288 w 576"/>
                <a:gd name="T43" fmla="*/ 32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6" h="641">
                  <a:moveTo>
                    <a:pt x="299" y="223"/>
                  </a:moveTo>
                  <a:cubicBezTo>
                    <a:pt x="316" y="210"/>
                    <a:pt x="357" y="178"/>
                    <a:pt x="419" y="178"/>
                  </a:cubicBezTo>
                  <a:cubicBezTo>
                    <a:pt x="483" y="178"/>
                    <a:pt x="532" y="206"/>
                    <a:pt x="556" y="258"/>
                  </a:cubicBezTo>
                  <a:cubicBezTo>
                    <a:pt x="68" y="309"/>
                    <a:pt x="68" y="309"/>
                    <a:pt x="68" y="309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296" y="223"/>
                    <a:pt x="296" y="223"/>
                    <a:pt x="296" y="223"/>
                  </a:cubicBezTo>
                  <a:lnTo>
                    <a:pt x="299" y="223"/>
                  </a:lnTo>
                  <a:close/>
                  <a:moveTo>
                    <a:pt x="288" y="324"/>
                  </a:moveTo>
                  <a:cubicBezTo>
                    <a:pt x="274" y="342"/>
                    <a:pt x="263" y="368"/>
                    <a:pt x="255" y="408"/>
                  </a:cubicBezTo>
                  <a:cubicBezTo>
                    <a:pt x="236" y="495"/>
                    <a:pt x="256" y="517"/>
                    <a:pt x="282" y="517"/>
                  </a:cubicBezTo>
                  <a:cubicBezTo>
                    <a:pt x="316" y="517"/>
                    <a:pt x="345" y="485"/>
                    <a:pt x="359" y="410"/>
                  </a:cubicBezTo>
                  <a:cubicBezTo>
                    <a:pt x="368" y="362"/>
                    <a:pt x="366" y="327"/>
                    <a:pt x="353" y="313"/>
                  </a:cubicBezTo>
                  <a:cubicBezTo>
                    <a:pt x="564" y="279"/>
                    <a:pt x="564" y="279"/>
                    <a:pt x="564" y="279"/>
                  </a:cubicBezTo>
                  <a:cubicBezTo>
                    <a:pt x="574" y="312"/>
                    <a:pt x="576" y="355"/>
                    <a:pt x="566" y="404"/>
                  </a:cubicBezTo>
                  <a:cubicBezTo>
                    <a:pt x="535" y="559"/>
                    <a:pt x="441" y="641"/>
                    <a:pt x="335" y="641"/>
                  </a:cubicBezTo>
                  <a:cubicBezTo>
                    <a:pt x="287" y="641"/>
                    <a:pt x="234" y="628"/>
                    <a:pt x="213" y="577"/>
                  </a:cubicBezTo>
                  <a:cubicBezTo>
                    <a:pt x="208" y="577"/>
                    <a:pt x="208" y="577"/>
                    <a:pt x="208" y="577"/>
                  </a:cubicBezTo>
                  <a:cubicBezTo>
                    <a:pt x="191" y="627"/>
                    <a:pt x="191" y="627"/>
                    <a:pt x="191" y="627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7" y="361"/>
                    <a:pt x="57" y="361"/>
                    <a:pt x="57" y="361"/>
                  </a:cubicBezTo>
                  <a:cubicBezTo>
                    <a:pt x="288" y="324"/>
                    <a:pt x="288" y="324"/>
                    <a:pt x="288" y="3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 noEditPoints="1"/>
            </p:cNvSpPr>
            <p:nvPr userDrawn="1"/>
          </p:nvSpPr>
          <p:spPr bwMode="auto">
            <a:xfrm>
              <a:off x="3230563" y="1314450"/>
              <a:ext cx="1893888" cy="1677988"/>
            </a:xfrm>
            <a:custGeom>
              <a:avLst/>
              <a:gdLst>
                <a:gd name="T0" fmla="*/ 304 w 530"/>
                <a:gd name="T1" fmla="*/ 301 h 468"/>
                <a:gd name="T2" fmla="*/ 243 w 530"/>
                <a:gd name="T3" fmla="*/ 360 h 468"/>
                <a:gd name="T4" fmla="*/ 206 w 530"/>
                <a:gd name="T5" fmla="*/ 309 h 468"/>
                <a:gd name="T6" fmla="*/ 277 w 530"/>
                <a:gd name="T7" fmla="*/ 264 h 468"/>
                <a:gd name="T8" fmla="*/ 311 w 530"/>
                <a:gd name="T9" fmla="*/ 264 h 468"/>
                <a:gd name="T10" fmla="*/ 304 w 530"/>
                <a:gd name="T11" fmla="*/ 301 h 468"/>
                <a:gd name="T12" fmla="*/ 250 w 530"/>
                <a:gd name="T13" fmla="*/ 151 h 468"/>
                <a:gd name="T14" fmla="*/ 303 w 530"/>
                <a:gd name="T15" fmla="*/ 103 h 468"/>
                <a:gd name="T16" fmla="*/ 336 w 530"/>
                <a:gd name="T17" fmla="*/ 148 h 468"/>
                <a:gd name="T18" fmla="*/ 332 w 530"/>
                <a:gd name="T19" fmla="*/ 165 h 468"/>
                <a:gd name="T20" fmla="*/ 529 w 530"/>
                <a:gd name="T21" fmla="*/ 144 h 468"/>
                <a:gd name="T22" fmla="*/ 311 w 530"/>
                <a:gd name="T23" fmla="*/ 0 h 468"/>
                <a:gd name="T24" fmla="*/ 56 w 530"/>
                <a:gd name="T25" fmla="*/ 153 h 468"/>
                <a:gd name="T26" fmla="*/ 53 w 530"/>
                <a:gd name="T27" fmla="*/ 163 h 468"/>
                <a:gd name="T28" fmla="*/ 248 w 530"/>
                <a:gd name="T29" fmla="*/ 163 h 468"/>
                <a:gd name="T30" fmla="*/ 250 w 530"/>
                <a:gd name="T31" fmla="*/ 151 h 468"/>
                <a:gd name="T32" fmla="*/ 8 w 530"/>
                <a:gd name="T33" fmla="*/ 284 h 468"/>
                <a:gd name="T34" fmla="*/ 0 w 530"/>
                <a:gd name="T35" fmla="*/ 340 h 468"/>
                <a:gd name="T36" fmla="*/ 137 w 530"/>
                <a:gd name="T37" fmla="*/ 468 h 468"/>
                <a:gd name="T38" fmla="*/ 281 w 530"/>
                <a:gd name="T39" fmla="*/ 413 h 468"/>
                <a:gd name="T40" fmla="*/ 283 w 530"/>
                <a:gd name="T41" fmla="*/ 413 h 468"/>
                <a:gd name="T42" fmla="*/ 279 w 530"/>
                <a:gd name="T43" fmla="*/ 454 h 468"/>
                <a:gd name="T44" fmla="*/ 477 w 530"/>
                <a:gd name="T45" fmla="*/ 454 h 468"/>
                <a:gd name="T46" fmla="*/ 525 w 530"/>
                <a:gd name="T47" fmla="*/ 228 h 468"/>
                <a:gd name="T48" fmla="*/ 530 w 530"/>
                <a:gd name="T49" fmla="*/ 199 h 468"/>
                <a:gd name="T50" fmla="*/ 8 w 530"/>
                <a:gd name="T51" fmla="*/ 28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0" h="468">
                  <a:moveTo>
                    <a:pt x="304" y="301"/>
                  </a:moveTo>
                  <a:cubicBezTo>
                    <a:pt x="297" y="334"/>
                    <a:pt x="275" y="360"/>
                    <a:pt x="243" y="360"/>
                  </a:cubicBezTo>
                  <a:cubicBezTo>
                    <a:pt x="214" y="360"/>
                    <a:pt x="200" y="336"/>
                    <a:pt x="206" y="309"/>
                  </a:cubicBezTo>
                  <a:cubicBezTo>
                    <a:pt x="211" y="287"/>
                    <a:pt x="234" y="264"/>
                    <a:pt x="277" y="264"/>
                  </a:cubicBezTo>
                  <a:cubicBezTo>
                    <a:pt x="311" y="264"/>
                    <a:pt x="311" y="264"/>
                    <a:pt x="311" y="264"/>
                  </a:cubicBezTo>
                  <a:lnTo>
                    <a:pt x="304" y="301"/>
                  </a:lnTo>
                  <a:close/>
                  <a:moveTo>
                    <a:pt x="250" y="151"/>
                  </a:moveTo>
                  <a:cubicBezTo>
                    <a:pt x="256" y="124"/>
                    <a:pt x="277" y="103"/>
                    <a:pt x="303" y="103"/>
                  </a:cubicBezTo>
                  <a:cubicBezTo>
                    <a:pt x="330" y="103"/>
                    <a:pt x="341" y="125"/>
                    <a:pt x="336" y="148"/>
                  </a:cubicBezTo>
                  <a:cubicBezTo>
                    <a:pt x="332" y="165"/>
                    <a:pt x="332" y="165"/>
                    <a:pt x="332" y="165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14" y="44"/>
                    <a:pt x="420" y="0"/>
                    <a:pt x="311" y="0"/>
                  </a:cubicBezTo>
                  <a:cubicBezTo>
                    <a:pt x="149" y="0"/>
                    <a:pt x="71" y="81"/>
                    <a:pt x="56" y="153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248" y="163"/>
                    <a:pt x="248" y="163"/>
                    <a:pt x="248" y="163"/>
                  </a:cubicBezTo>
                  <a:lnTo>
                    <a:pt x="250" y="151"/>
                  </a:lnTo>
                  <a:close/>
                  <a:moveTo>
                    <a:pt x="8" y="284"/>
                  </a:moveTo>
                  <a:cubicBezTo>
                    <a:pt x="2" y="301"/>
                    <a:pt x="0" y="319"/>
                    <a:pt x="0" y="340"/>
                  </a:cubicBezTo>
                  <a:cubicBezTo>
                    <a:pt x="0" y="408"/>
                    <a:pt x="51" y="468"/>
                    <a:pt x="137" y="468"/>
                  </a:cubicBezTo>
                  <a:cubicBezTo>
                    <a:pt x="215" y="468"/>
                    <a:pt x="260" y="435"/>
                    <a:pt x="281" y="413"/>
                  </a:cubicBezTo>
                  <a:cubicBezTo>
                    <a:pt x="283" y="413"/>
                    <a:pt x="283" y="413"/>
                    <a:pt x="283" y="413"/>
                  </a:cubicBezTo>
                  <a:cubicBezTo>
                    <a:pt x="279" y="454"/>
                    <a:pt x="279" y="454"/>
                    <a:pt x="279" y="454"/>
                  </a:cubicBezTo>
                  <a:cubicBezTo>
                    <a:pt x="477" y="454"/>
                    <a:pt x="477" y="454"/>
                    <a:pt x="477" y="454"/>
                  </a:cubicBezTo>
                  <a:cubicBezTo>
                    <a:pt x="525" y="228"/>
                    <a:pt x="525" y="228"/>
                    <a:pt x="525" y="228"/>
                  </a:cubicBezTo>
                  <a:cubicBezTo>
                    <a:pt x="527" y="218"/>
                    <a:pt x="529" y="208"/>
                    <a:pt x="530" y="199"/>
                  </a:cubicBezTo>
                  <a:cubicBezTo>
                    <a:pt x="8" y="284"/>
                    <a:pt x="8" y="284"/>
                    <a:pt x="8" y="2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 noEditPoints="1"/>
            </p:cNvSpPr>
            <p:nvPr userDrawn="1"/>
          </p:nvSpPr>
          <p:spPr bwMode="auto">
            <a:xfrm>
              <a:off x="10429876" y="2659063"/>
              <a:ext cx="311150" cy="311150"/>
            </a:xfrm>
            <a:custGeom>
              <a:avLst/>
              <a:gdLst>
                <a:gd name="T0" fmla="*/ 44 w 87"/>
                <a:gd name="T1" fmla="*/ 0 h 87"/>
                <a:gd name="T2" fmla="*/ 87 w 87"/>
                <a:gd name="T3" fmla="*/ 44 h 87"/>
                <a:gd name="T4" fmla="*/ 43 w 87"/>
                <a:gd name="T5" fmla="*/ 87 h 87"/>
                <a:gd name="T6" fmla="*/ 0 w 87"/>
                <a:gd name="T7" fmla="*/ 44 h 87"/>
                <a:gd name="T8" fmla="*/ 43 w 87"/>
                <a:gd name="T9" fmla="*/ 0 h 87"/>
                <a:gd name="T10" fmla="*/ 44 w 87"/>
                <a:gd name="T11" fmla="*/ 0 h 87"/>
                <a:gd name="T12" fmla="*/ 43 w 87"/>
                <a:gd name="T13" fmla="*/ 7 h 87"/>
                <a:gd name="T14" fmla="*/ 9 w 87"/>
                <a:gd name="T15" fmla="*/ 44 h 87"/>
                <a:gd name="T16" fmla="*/ 44 w 87"/>
                <a:gd name="T17" fmla="*/ 81 h 87"/>
                <a:gd name="T18" fmla="*/ 79 w 87"/>
                <a:gd name="T19" fmla="*/ 44 h 87"/>
                <a:gd name="T20" fmla="*/ 44 w 87"/>
                <a:gd name="T21" fmla="*/ 7 h 87"/>
                <a:gd name="T22" fmla="*/ 43 w 87"/>
                <a:gd name="T23" fmla="*/ 7 h 87"/>
                <a:gd name="T24" fmla="*/ 35 w 87"/>
                <a:gd name="T25" fmla="*/ 69 h 87"/>
                <a:gd name="T26" fmla="*/ 28 w 87"/>
                <a:gd name="T27" fmla="*/ 69 h 87"/>
                <a:gd name="T28" fmla="*/ 28 w 87"/>
                <a:gd name="T29" fmla="*/ 20 h 87"/>
                <a:gd name="T30" fmla="*/ 41 w 87"/>
                <a:gd name="T31" fmla="*/ 19 h 87"/>
                <a:gd name="T32" fmla="*/ 57 w 87"/>
                <a:gd name="T33" fmla="*/ 23 h 87"/>
                <a:gd name="T34" fmla="*/ 61 w 87"/>
                <a:gd name="T35" fmla="*/ 33 h 87"/>
                <a:gd name="T36" fmla="*/ 51 w 87"/>
                <a:gd name="T37" fmla="*/ 45 h 87"/>
                <a:gd name="T38" fmla="*/ 51 w 87"/>
                <a:gd name="T39" fmla="*/ 45 h 87"/>
                <a:gd name="T40" fmla="*/ 60 w 87"/>
                <a:gd name="T41" fmla="*/ 57 h 87"/>
                <a:gd name="T42" fmla="*/ 63 w 87"/>
                <a:gd name="T43" fmla="*/ 69 h 87"/>
                <a:gd name="T44" fmla="*/ 55 w 87"/>
                <a:gd name="T45" fmla="*/ 69 h 87"/>
                <a:gd name="T46" fmla="*/ 51 w 87"/>
                <a:gd name="T47" fmla="*/ 57 h 87"/>
                <a:gd name="T48" fmla="*/ 41 w 87"/>
                <a:gd name="T49" fmla="*/ 48 h 87"/>
                <a:gd name="T50" fmla="*/ 35 w 87"/>
                <a:gd name="T51" fmla="*/ 48 h 87"/>
                <a:gd name="T52" fmla="*/ 35 w 87"/>
                <a:gd name="T53" fmla="*/ 69 h 87"/>
                <a:gd name="T54" fmla="*/ 35 w 87"/>
                <a:gd name="T55" fmla="*/ 42 h 87"/>
                <a:gd name="T56" fmla="*/ 41 w 87"/>
                <a:gd name="T57" fmla="*/ 42 h 87"/>
                <a:gd name="T58" fmla="*/ 53 w 87"/>
                <a:gd name="T59" fmla="*/ 34 h 87"/>
                <a:gd name="T60" fmla="*/ 41 w 87"/>
                <a:gd name="T61" fmla="*/ 25 h 87"/>
                <a:gd name="T62" fmla="*/ 35 w 87"/>
                <a:gd name="T63" fmla="*/ 26 h 87"/>
                <a:gd name="T64" fmla="*/ 35 w 87"/>
                <a:gd name="T65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" h="87">
                  <a:moveTo>
                    <a:pt x="44" y="0"/>
                  </a:moveTo>
                  <a:cubicBezTo>
                    <a:pt x="68" y="0"/>
                    <a:pt x="87" y="19"/>
                    <a:pt x="87" y="44"/>
                  </a:cubicBezTo>
                  <a:cubicBezTo>
                    <a:pt x="87" y="68"/>
                    <a:pt x="68" y="87"/>
                    <a:pt x="43" y="87"/>
                  </a:cubicBezTo>
                  <a:cubicBezTo>
                    <a:pt x="20" y="87"/>
                    <a:pt x="0" y="68"/>
                    <a:pt x="0" y="44"/>
                  </a:cubicBezTo>
                  <a:cubicBezTo>
                    <a:pt x="0" y="19"/>
                    <a:pt x="20" y="0"/>
                    <a:pt x="43" y="0"/>
                  </a:cubicBezTo>
                  <a:lnTo>
                    <a:pt x="44" y="0"/>
                  </a:lnTo>
                  <a:close/>
                  <a:moveTo>
                    <a:pt x="43" y="7"/>
                  </a:moveTo>
                  <a:cubicBezTo>
                    <a:pt x="24" y="7"/>
                    <a:pt x="9" y="23"/>
                    <a:pt x="9" y="44"/>
                  </a:cubicBezTo>
                  <a:cubicBezTo>
                    <a:pt x="9" y="64"/>
                    <a:pt x="24" y="81"/>
                    <a:pt x="44" y="81"/>
                  </a:cubicBezTo>
                  <a:cubicBezTo>
                    <a:pt x="63" y="81"/>
                    <a:pt x="79" y="64"/>
                    <a:pt x="79" y="44"/>
                  </a:cubicBezTo>
                  <a:cubicBezTo>
                    <a:pt x="79" y="23"/>
                    <a:pt x="63" y="7"/>
                    <a:pt x="44" y="7"/>
                  </a:cubicBezTo>
                  <a:lnTo>
                    <a:pt x="43" y="7"/>
                  </a:lnTo>
                  <a:close/>
                  <a:moveTo>
                    <a:pt x="35" y="69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2" y="20"/>
                    <a:pt x="36" y="19"/>
                    <a:pt x="41" y="19"/>
                  </a:cubicBezTo>
                  <a:cubicBezTo>
                    <a:pt x="49" y="19"/>
                    <a:pt x="54" y="21"/>
                    <a:pt x="57" y="23"/>
                  </a:cubicBezTo>
                  <a:cubicBezTo>
                    <a:pt x="59" y="25"/>
                    <a:pt x="61" y="28"/>
                    <a:pt x="61" y="33"/>
                  </a:cubicBezTo>
                  <a:cubicBezTo>
                    <a:pt x="61" y="39"/>
                    <a:pt x="57" y="43"/>
                    <a:pt x="51" y="45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6" y="46"/>
                    <a:pt x="59" y="50"/>
                    <a:pt x="60" y="57"/>
                  </a:cubicBezTo>
                  <a:cubicBezTo>
                    <a:pt x="61" y="64"/>
                    <a:pt x="62" y="67"/>
                    <a:pt x="63" y="69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3" y="67"/>
                    <a:pt x="52" y="63"/>
                    <a:pt x="51" y="57"/>
                  </a:cubicBezTo>
                  <a:cubicBezTo>
                    <a:pt x="50" y="50"/>
                    <a:pt x="47" y="48"/>
                    <a:pt x="41" y="48"/>
                  </a:cubicBezTo>
                  <a:cubicBezTo>
                    <a:pt x="35" y="48"/>
                    <a:pt x="35" y="48"/>
                    <a:pt x="35" y="48"/>
                  </a:cubicBezTo>
                  <a:lnTo>
                    <a:pt x="35" y="69"/>
                  </a:lnTo>
                  <a:close/>
                  <a:moveTo>
                    <a:pt x="35" y="42"/>
                  </a:moveTo>
                  <a:cubicBezTo>
                    <a:pt x="41" y="42"/>
                    <a:pt x="41" y="42"/>
                    <a:pt x="41" y="42"/>
                  </a:cubicBezTo>
                  <a:cubicBezTo>
                    <a:pt x="47" y="42"/>
                    <a:pt x="53" y="40"/>
                    <a:pt x="53" y="34"/>
                  </a:cubicBezTo>
                  <a:cubicBezTo>
                    <a:pt x="53" y="29"/>
                    <a:pt x="50" y="25"/>
                    <a:pt x="41" y="25"/>
                  </a:cubicBezTo>
                  <a:cubicBezTo>
                    <a:pt x="38" y="25"/>
                    <a:pt x="37" y="25"/>
                    <a:pt x="35" y="26"/>
                  </a:cubicBezTo>
                  <a:lnTo>
                    <a:pt x="35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7199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5410201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324600" y="1556951"/>
            <a:ext cx="541020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552808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LAY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800" dirty="0">
                <a:latin typeface="+mj-lt"/>
              </a:rPr>
              <a:t>DO NOT USE</a:t>
            </a:r>
            <a:r>
              <a:rPr lang="en-US" sz="4800" baseline="0" dirty="0">
                <a:latin typeface="+mj-lt"/>
              </a:rPr>
              <a:t> LAYOUTS</a:t>
            </a:r>
          </a:p>
          <a:p>
            <a:pPr algn="ctr"/>
            <a:r>
              <a:rPr lang="en-US" sz="4800" baseline="0" dirty="0">
                <a:latin typeface="+mj-lt"/>
              </a:rPr>
              <a:t>LISTED AFTER THIS ONE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8118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342900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8305800" y="1556951"/>
            <a:ext cx="342900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4381499" y="1557338"/>
            <a:ext cx="3429000" cy="461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250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246888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9265920" y="1556951"/>
            <a:ext cx="246888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329680" y="1557338"/>
            <a:ext cx="2468880" cy="461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393439" y="1557338"/>
            <a:ext cx="2468880" cy="461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77819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edge we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8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318260"/>
            <a:ext cx="11274425" cy="655638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</a:defRPr>
            </a:lvl2pPr>
            <a:lvl3pPr marL="914400" indent="0">
              <a:buNone/>
              <a:defRPr sz="2000">
                <a:solidFill>
                  <a:schemeClr val="tx2"/>
                </a:solidFill>
              </a:defRPr>
            </a:lvl3pPr>
            <a:lvl4pPr marL="1371600" indent="0">
              <a:buNone/>
              <a:defRPr sz="2000">
                <a:solidFill>
                  <a:schemeClr val="tx2"/>
                </a:solidFill>
              </a:defRPr>
            </a:lvl4pPr>
            <a:lvl5pPr marL="1828800" indent="0"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subtitle to help define your message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57200" y="2392848"/>
            <a:ext cx="11274425" cy="3992077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316736"/>
            <a:ext cx="11274425" cy="655638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</a:defRPr>
            </a:lvl2pPr>
            <a:lvl3pPr marL="914400" indent="0">
              <a:buNone/>
              <a:defRPr sz="2000">
                <a:solidFill>
                  <a:schemeClr val="tx2"/>
                </a:solidFill>
              </a:defRPr>
            </a:lvl3pPr>
            <a:lvl4pPr marL="1371600" indent="0">
              <a:buNone/>
              <a:defRPr sz="2000">
                <a:solidFill>
                  <a:schemeClr val="tx2"/>
                </a:solidFill>
              </a:defRPr>
            </a:lvl4pPr>
            <a:lvl5pPr marL="1828800" indent="0"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subtitle to help define your message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77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457200" y="1636791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457198" y="1005990"/>
            <a:ext cx="1894995" cy="160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66713"/>
            <a:ext cx="11274552" cy="1107996"/>
          </a:xfrm>
        </p:spPr>
        <p:txBody>
          <a:bodyPr rIns="0" anchor="b" anchorCtr="0">
            <a:no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for two-line main title ONLY </a:t>
            </a:r>
            <a:br>
              <a:rPr lang="en-US" dirty="0"/>
            </a:br>
            <a:r>
              <a:rPr lang="en-US" dirty="0"/>
              <a:t>if you cannot edit to one line</a:t>
            </a:r>
          </a:p>
        </p:txBody>
      </p:sp>
    </p:spTree>
    <p:extLst>
      <p:ext uri="{BB962C8B-B14F-4D97-AF65-F5344CB8AC3E}">
        <p14:creationId xmlns:p14="http://schemas.microsoft.com/office/powerpoint/2010/main" val="130827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11277600" cy="49859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6951"/>
            <a:ext cx="11277600" cy="4620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7976216" y="6528816"/>
            <a:ext cx="3447288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confidential  |  </a:t>
            </a:r>
            <a:r>
              <a:rPr lang="en-US" sz="800" i="1" dirty="0">
                <a:solidFill>
                  <a:srgbClr val="FFFFFF">
                    <a:lumMod val="50000"/>
                  </a:srgbClr>
                </a:solidFill>
              </a:rPr>
              <a:t>©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2017 Sabre GLBL</a:t>
            </a:r>
            <a:r>
              <a:rPr lang="en-US" sz="800" i="1" baseline="0" dirty="0">
                <a:solidFill>
                  <a:schemeClr val="bg1">
                    <a:lumMod val="50000"/>
                  </a:schemeClr>
                </a:solidFill>
              </a:rPr>
              <a:t> Inc. All rights reserved.</a:t>
            </a:r>
            <a:endParaRPr lang="en-US" sz="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79530" y="6536584"/>
            <a:ext cx="25527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fld id="{7D422E1F-D216-4DCD-8A23-E6B63B555678}" type="slidenum">
              <a:rPr lang="en-US" sz="800" b="0" i="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en-US" sz="800" b="0" i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35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35" r:id="rId2"/>
    <p:sldLayoutId id="2147483777" r:id="rId3"/>
    <p:sldLayoutId id="2147483778" r:id="rId4"/>
    <p:sldLayoutId id="2147483779" r:id="rId5"/>
    <p:sldLayoutId id="2147483785" r:id="rId6"/>
    <p:sldLayoutId id="2147483759" r:id="rId7"/>
    <p:sldLayoutId id="2147483758" r:id="rId8"/>
    <p:sldLayoutId id="2147483760" r:id="rId9"/>
    <p:sldLayoutId id="2147483782" r:id="rId10"/>
    <p:sldLayoutId id="2147483762" r:id="rId11"/>
    <p:sldLayoutId id="2147483757" r:id="rId12"/>
    <p:sldLayoutId id="2147483752" r:id="rId13"/>
    <p:sldLayoutId id="2147483753" r:id="rId14"/>
    <p:sldLayoutId id="2147483745" r:id="rId15"/>
    <p:sldLayoutId id="2147483747" r:id="rId16"/>
    <p:sldLayoutId id="2147483748" r:id="rId17"/>
    <p:sldLayoutId id="2147483749" r:id="rId18"/>
    <p:sldLayoutId id="2147483787" r:id="rId19"/>
    <p:sldLayoutId id="2147483754" r:id="rId20"/>
    <p:sldLayoutId id="2147483761" r:id="rId21"/>
    <p:sldLayoutId id="2147483768" r:id="rId22"/>
    <p:sldLayoutId id="2147483786" r:id="rId23"/>
    <p:sldLayoutId id="2147483769" r:id="rId24"/>
    <p:sldLayoutId id="2147483783" r:id="rId25"/>
    <p:sldLayoutId id="2147483789" r:id="rId26"/>
    <p:sldLayoutId id="2147483685" r:id="rId27"/>
    <p:sldLayoutId id="2147483741" r:id="rId28"/>
    <p:sldLayoutId id="2147483742" r:id="rId29"/>
    <p:sldLayoutId id="2147483751" r:id="rId3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accent1"/>
          </a:solidFill>
          <a:latin typeface="+mj-lt"/>
          <a:ea typeface="+mj-ea"/>
          <a:cs typeface="Roboto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None/>
        <a:defRPr sz="2400" b="0" i="0" kern="1200">
          <a:solidFill>
            <a:schemeClr val="tx2"/>
          </a:solidFill>
          <a:latin typeface="+mn-lt"/>
          <a:ea typeface="+mn-ea"/>
          <a:cs typeface="Roboto Light" charset="0"/>
        </a:defRPr>
      </a:lvl1pPr>
      <a:lvl2pPr marL="0" indent="-274320" algn="l" defTabSz="9144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2000" b="0" i="0" kern="1200">
          <a:solidFill>
            <a:schemeClr val="tx2"/>
          </a:solidFill>
          <a:latin typeface="+mn-lt"/>
          <a:ea typeface="+mn-ea"/>
          <a:cs typeface="Roboto Light" charset="0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3pPr>
      <a:lvl4pPr marL="914400" indent="-27432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96" userDrawn="1">
          <p15:clr>
            <a:srgbClr val="F26B43"/>
          </p15:clr>
        </p15:guide>
        <p15:guide id="2" orient="horz" pos="2152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orient="horz" pos="288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0861-1A77-4858-B9AD-A07440BF3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58" y="1670374"/>
            <a:ext cx="2947482" cy="1252599"/>
          </a:xfrm>
        </p:spPr>
        <p:txBody>
          <a:bodyPr>
            <a:noAutofit/>
          </a:bodyPr>
          <a:lstStyle/>
          <a:p>
            <a:r>
              <a:rPr lang="en-US" sz="2800" b="1" dirty="0"/>
              <a:t>Manual Process</a:t>
            </a:r>
          </a:p>
        </p:txBody>
      </p:sp>
      <p:pic>
        <p:nvPicPr>
          <p:cNvPr id="1026" name="Picture 2" descr="Image result for hotel check ins">
            <a:extLst>
              <a:ext uri="{FF2B5EF4-FFF2-40B4-BE49-F238E27FC236}">
                <a16:creationId xmlns:a16="http://schemas.microsoft.com/office/drawing/2014/main" id="{013C6CA8-BA38-4964-8309-5DDFA14922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45"/>
          <a:stretch/>
        </p:blipFill>
        <p:spPr bwMode="auto">
          <a:xfrm>
            <a:off x="493458" y="3804736"/>
            <a:ext cx="3306185" cy="255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271D84-0387-457F-BBC2-944292DAF463}"/>
              </a:ext>
            </a:extLst>
          </p:cNvPr>
          <p:cNvSpPr txBox="1"/>
          <p:nvPr/>
        </p:nvSpPr>
        <p:spPr>
          <a:xfrm>
            <a:off x="9117092" y="5984875"/>
            <a:ext cx="2016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Image Source : </a:t>
            </a:r>
            <a:r>
              <a:rPr lang="en-US" sz="1000" dirty="0" err="1"/>
              <a:t>Alamy</a:t>
            </a:r>
            <a:r>
              <a:rPr lang="en-US" sz="1000" dirty="0"/>
              <a:t> Stock Photo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8ABDE5-784B-4707-B749-558EAB6E22A9}"/>
              </a:ext>
            </a:extLst>
          </p:cNvPr>
          <p:cNvSpPr txBox="1">
            <a:spLocks/>
          </p:cNvSpPr>
          <p:nvPr/>
        </p:nvSpPr>
        <p:spPr>
          <a:xfrm>
            <a:off x="3563140" y="1012054"/>
            <a:ext cx="8135402" cy="23203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Guest visits hotel reception, Shows receipt/proof of booking</a:t>
            </a:r>
          </a:p>
          <a:p>
            <a:r>
              <a:rPr lang="en-US" dirty="0"/>
              <a:t>Room check in is done through manual process </a:t>
            </a:r>
          </a:p>
          <a:p>
            <a:r>
              <a:rPr lang="en-US" dirty="0"/>
              <a:t>Shows valid proof of identity and verify credit card for guarantee</a:t>
            </a:r>
          </a:p>
          <a:p>
            <a:r>
              <a:rPr lang="en-US" dirty="0"/>
              <a:t>Collects key, enters the room </a:t>
            </a:r>
          </a:p>
          <a:p>
            <a:r>
              <a:rPr lang="en-US" dirty="0"/>
              <a:t>Stay at the hotel for the duration booked </a:t>
            </a:r>
          </a:p>
          <a:p>
            <a:r>
              <a:rPr lang="en-US" dirty="0"/>
              <a:t>Pay the invoice amount on checkout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CDBA48-D567-404C-ADE2-43126DCA2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340" y="3804736"/>
            <a:ext cx="3848785" cy="25506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4515BD-C0B7-41F1-B7C0-D31D58485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111" y="3826401"/>
            <a:ext cx="3433431" cy="252898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ED69BF8-B87E-4152-B0C6-3E5DDAB7F00C}"/>
              </a:ext>
            </a:extLst>
          </p:cNvPr>
          <p:cNvSpPr/>
          <p:nvPr/>
        </p:nvSpPr>
        <p:spPr>
          <a:xfrm>
            <a:off x="350022" y="205626"/>
            <a:ext cx="40879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E50000"/>
                </a:solidFill>
                <a:latin typeface="Roboto Light"/>
                <a:ea typeface="+mj-ea"/>
              </a:rPr>
              <a:t>Problem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0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402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403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404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805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75A6-96DC-4F0B-8282-3C4F95DC6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476" y="378472"/>
            <a:ext cx="6946777" cy="498598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BDD27-BAC8-42D7-B341-795BDCAE2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3980" y="1525592"/>
            <a:ext cx="7834544" cy="2420107"/>
          </a:xfrm>
        </p:spPr>
        <p:txBody>
          <a:bodyPr vert="horz" lIns="0" tIns="0" rIns="0" bIns="0" rtlCol="0">
            <a:noAutofit/>
          </a:bodyPr>
          <a:lstStyle/>
          <a:p>
            <a:pPr marL="182880" indent="-182880">
              <a:lnSpc>
                <a:spcPct val="100000"/>
              </a:lnSpc>
              <a:spcBef>
                <a:spcPts val="1200"/>
              </a:spcBef>
              <a:buFont typeface="Wingdings 2" pitchFamily="18" charset="2"/>
              <a:buChar char="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cs"/>
              </a:rPr>
              <a:t>Hotel rooms to be booked using an online portal – web/app</a:t>
            </a:r>
          </a:p>
          <a:p>
            <a:pPr marL="182880" indent="-182880">
              <a:lnSpc>
                <a:spcPct val="100000"/>
              </a:lnSpc>
              <a:spcBef>
                <a:spcPts val="1200"/>
              </a:spcBef>
              <a:buFont typeface="Wingdings 2" pitchFamily="18" charset="2"/>
              <a:buChar char="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cs"/>
              </a:rPr>
              <a:t>The portal authenticates guest’s proof of  identity using UID (India) or SSN (USA) or any other valid identity proof </a:t>
            </a:r>
          </a:p>
          <a:p>
            <a:pPr marL="182880" indent="-182880">
              <a:lnSpc>
                <a:spcPct val="100000"/>
              </a:lnSpc>
              <a:spcBef>
                <a:spcPts val="1200"/>
              </a:spcBef>
              <a:buFont typeface="Wingdings 2" pitchFamily="18" charset="2"/>
              <a:buChar char="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cs"/>
              </a:rPr>
              <a:t>After the payment, unique QR code is generated</a:t>
            </a:r>
          </a:p>
          <a:p>
            <a:pPr marL="182880" indent="-182880">
              <a:lnSpc>
                <a:spcPct val="100000"/>
              </a:lnSpc>
              <a:spcBef>
                <a:spcPts val="1200"/>
              </a:spcBef>
              <a:buFont typeface="Wingdings 2" pitchFamily="18" charset="2"/>
              <a:buChar char="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cs"/>
              </a:rPr>
              <a:t>At the time of check in, guest just have to enter the hotel. A hotel  kiosk scanner reads the QR code and authorize room access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CC469-144F-4AAA-A60F-AA0350C0E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76" y="1467463"/>
            <a:ext cx="3255145" cy="253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5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8AD6-3E46-4392-915E-029864BC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35866"/>
            <a:ext cx="3812959" cy="498598"/>
          </a:xfrm>
        </p:spPr>
        <p:txBody>
          <a:bodyPr/>
          <a:lstStyle/>
          <a:p>
            <a:r>
              <a:rPr lang="en-US" dirty="0"/>
              <a:t>Business Impact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62A04-BA86-48C1-9AF8-029CDDD8E5A8}"/>
              </a:ext>
            </a:extLst>
          </p:cNvPr>
          <p:cNvSpPr txBox="1"/>
          <p:nvPr/>
        </p:nvSpPr>
        <p:spPr>
          <a:xfrm>
            <a:off x="9325976" y="5984875"/>
            <a:ext cx="1614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Image Source : Condé Nast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FC44BE-0C2A-463B-9062-3A13AA92B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04" y="1500327"/>
            <a:ext cx="3718856" cy="319307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ECF69A-A6C3-4B1B-8367-98DEC5851561}"/>
              </a:ext>
            </a:extLst>
          </p:cNvPr>
          <p:cNvSpPr txBox="1">
            <a:spLocks/>
          </p:cNvSpPr>
          <p:nvPr/>
        </p:nvSpPr>
        <p:spPr>
          <a:xfrm>
            <a:off x="4758432" y="1603875"/>
            <a:ext cx="7281760" cy="22401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>
              <a:lnSpc>
                <a:spcPct val="7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0" indent="-274320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>
                <a:solidFill>
                  <a:schemeClr val="tx2"/>
                </a:solidFill>
                <a:cs typeface="Roboto Light" charset="0"/>
              </a:defRPr>
            </a:lvl2pPr>
            <a:lvl3pPr marL="640080" indent="-18288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2"/>
                </a:solidFill>
                <a:cs typeface="Roboto Light" charset="0"/>
              </a:defRPr>
            </a:lvl3pPr>
            <a:lvl4pPr marL="914400" indent="-27432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>
                <a:solidFill>
                  <a:schemeClr val="tx2"/>
                </a:solidFill>
                <a:cs typeface="Roboto Light" charset="0"/>
              </a:defRPr>
            </a:lvl4pPr>
            <a:lvl5pPr marL="1188720" indent="-18288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2"/>
                </a:solidFill>
                <a:cs typeface="Roboto Light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9pPr>
          </a:lstStyle>
          <a:p>
            <a:endParaRPr lang="en-US" dirty="0"/>
          </a:p>
          <a:p>
            <a:r>
              <a:rPr lang="en-US" dirty="0"/>
              <a:t>Automated solution</a:t>
            </a:r>
          </a:p>
          <a:p>
            <a:r>
              <a:rPr lang="en-US" dirty="0"/>
              <a:t>Valid ID authenticated and authorized QR </a:t>
            </a:r>
          </a:p>
          <a:p>
            <a:r>
              <a:rPr lang="en-US" dirty="0"/>
              <a:t>Huge cost savings, how much value Hassle free hotel room </a:t>
            </a:r>
            <a:r>
              <a:rPr lang="en-US"/>
              <a:t>check in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727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C90BB-17F6-4E98-89E2-B7A993165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27" y="114324"/>
            <a:ext cx="3586579" cy="938698"/>
          </a:xfrm>
        </p:spPr>
        <p:txBody>
          <a:bodyPr>
            <a:normAutofit/>
          </a:bodyPr>
          <a:lstStyle/>
          <a:p>
            <a:r>
              <a:rPr lang="en-US" dirty="0"/>
              <a:t>Prototype 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9ED7F9-ABF5-4F48-82AB-6CA1496A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24" y="1754796"/>
            <a:ext cx="2584928" cy="258492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0D53D5-7205-459A-8573-F1D643908A5B}"/>
              </a:ext>
            </a:extLst>
          </p:cNvPr>
          <p:cNvSpPr txBox="1">
            <a:spLocks/>
          </p:cNvSpPr>
          <p:nvPr/>
        </p:nvSpPr>
        <p:spPr>
          <a:xfrm>
            <a:off x="2743200" y="1754796"/>
            <a:ext cx="9277165" cy="22401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880" indent="-182880">
              <a:lnSpc>
                <a:spcPct val="7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0" indent="-274320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>
                <a:solidFill>
                  <a:schemeClr val="tx2"/>
                </a:solidFill>
                <a:cs typeface="Roboto Light" charset="0"/>
              </a:defRPr>
            </a:lvl2pPr>
            <a:lvl3pPr marL="640080" indent="-18288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2"/>
                </a:solidFill>
                <a:cs typeface="Roboto Light" charset="0"/>
              </a:defRPr>
            </a:lvl3pPr>
            <a:lvl4pPr marL="914400" indent="-27432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>
                <a:solidFill>
                  <a:schemeClr val="tx2"/>
                </a:solidFill>
                <a:cs typeface="Roboto Light" charset="0"/>
              </a:defRPr>
            </a:lvl4pPr>
            <a:lvl5pPr marL="1188720" indent="-18288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2"/>
                </a:solidFill>
                <a:cs typeface="Roboto Light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/>
            </a:lvl9pPr>
          </a:lstStyle>
          <a:p>
            <a:r>
              <a:rPr lang="en-US" sz="2000" dirty="0"/>
              <a:t>A web app is created that demonstrates hotel booking.</a:t>
            </a:r>
          </a:p>
          <a:p>
            <a:r>
              <a:rPr lang="en-US" sz="2000" dirty="0"/>
              <a:t>The web app demonstrates proof of concept for identity verification.</a:t>
            </a:r>
          </a:p>
          <a:p>
            <a:r>
              <a:rPr lang="en-US" sz="2000" dirty="0"/>
              <a:t>After booking, the web app generates a QR code – the key</a:t>
            </a:r>
          </a:p>
          <a:p>
            <a:r>
              <a:rPr lang="en-US" sz="2000" dirty="0"/>
              <a:t>A raspberry pi is programmed to scan QR code.</a:t>
            </a:r>
          </a:p>
          <a:p>
            <a:r>
              <a:rPr lang="en-US" sz="2000" dirty="0"/>
              <a:t>The board &amp; the camera module acts as a device to demonstrate unlocking of door.</a:t>
            </a:r>
          </a:p>
        </p:txBody>
      </p:sp>
    </p:spTree>
    <p:extLst>
      <p:ext uri="{BB962C8B-B14F-4D97-AF65-F5344CB8AC3E}">
        <p14:creationId xmlns:p14="http://schemas.microsoft.com/office/powerpoint/2010/main" val="791021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abre 2017">
      <a:dk1>
        <a:srgbClr val="000000"/>
      </a:dk1>
      <a:lt1>
        <a:srgbClr val="FFFFFF"/>
      </a:lt1>
      <a:dk2>
        <a:srgbClr val="333333"/>
      </a:dk2>
      <a:lt2>
        <a:srgbClr val="E5E5E5"/>
      </a:lt2>
      <a:accent1>
        <a:srgbClr val="E50000"/>
      </a:accent1>
      <a:accent2>
        <a:srgbClr val="1A4D66"/>
      </a:accent2>
      <a:accent3>
        <a:srgbClr val="31B98E"/>
      </a:accent3>
      <a:accent4>
        <a:srgbClr val="9DD7D8"/>
      </a:accent4>
      <a:accent5>
        <a:srgbClr val="E5E53E"/>
      </a:accent5>
      <a:accent6>
        <a:srgbClr val="3399CC"/>
      </a:accent6>
      <a:hlink>
        <a:srgbClr val="3399CC"/>
      </a:hlink>
      <a:folHlink>
        <a:srgbClr val="FFFFFF"/>
      </a:folHlink>
    </a:clrScheme>
    <a:fontScheme name="Sabre (Town Hall)">
      <a:majorFont>
        <a:latin typeface="Roboto Light"/>
        <a:ea typeface=""/>
        <a:cs typeface="Angsana New"/>
      </a:majorFont>
      <a:minorFont>
        <a:latin typeface="Roboto"/>
        <a:ea typeface=""/>
        <a:cs typeface="Cordia New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0" tIns="0" rIns="0" bIns="0" rtlCol="0" anchor="ctr"/>
      <a:lstStyle>
        <a:defPPr algn="ctr">
          <a:defRPr sz="14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bg1">
                <a:lumMod val="50000"/>
              </a:schemeClr>
            </a:solidFill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94162D0A-F5E3-4604-9F99-364599623154}" vid="{B5EFD594-0602-45E4-9F7B-71ECAABD81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AVPS - SVP Onboarding</Template>
  <TotalTime>4555</TotalTime>
  <Words>224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Cordia New</vt:lpstr>
      <vt:lpstr>Roboto Medium</vt:lpstr>
      <vt:lpstr>Arial</vt:lpstr>
      <vt:lpstr>Wingdings 2</vt:lpstr>
      <vt:lpstr>Roboto Light</vt:lpstr>
      <vt:lpstr>Roboto</vt:lpstr>
      <vt:lpstr>Office Theme</vt:lpstr>
      <vt:lpstr>Manual Process</vt:lpstr>
      <vt:lpstr>Proposed Solution</vt:lpstr>
      <vt:lpstr>Business Impact</vt:lpstr>
      <vt:lpstr>Prototype Demo</vt:lpstr>
    </vt:vector>
  </TitlesOfParts>
  <Company>Sabre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AVPS Onboarding</dc:title>
  <dc:creator>Palaniswamy, Arvi</dc:creator>
  <cp:lastModifiedBy>RK, Dheeraj</cp:lastModifiedBy>
  <cp:revision>112</cp:revision>
  <cp:lastPrinted>2017-04-06T13:59:14Z</cp:lastPrinted>
  <dcterms:created xsi:type="dcterms:W3CDTF">2017-11-21T19:47:15Z</dcterms:created>
  <dcterms:modified xsi:type="dcterms:W3CDTF">2018-03-15T05:18:31Z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